
<file path=[Content_Types].xml><?xml version="1.0" encoding="utf-8"?>
<Types xmlns="http://schemas.openxmlformats.org/package/2006/content-types">
  <Default Extension="png" ContentType="image/png"/>
  <Default Extension="jfif"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9"/>
  </p:notesMasterIdLst>
  <p:sldIdLst>
    <p:sldId id="257" r:id="rId2"/>
    <p:sldId id="270" r:id="rId3"/>
    <p:sldId id="282" r:id="rId4"/>
    <p:sldId id="265" r:id="rId5"/>
    <p:sldId id="276" r:id="rId6"/>
    <p:sldId id="277" r:id="rId7"/>
    <p:sldId id="278" r:id="rId8"/>
    <p:sldId id="279" r:id="rId9"/>
    <p:sldId id="285" r:id="rId10"/>
    <p:sldId id="272" r:id="rId11"/>
    <p:sldId id="267" r:id="rId12"/>
    <p:sldId id="273" r:id="rId13"/>
    <p:sldId id="283" r:id="rId14"/>
    <p:sldId id="284" r:id="rId15"/>
    <p:sldId id="258" r:id="rId16"/>
    <p:sldId id="280" r:id="rId17"/>
    <p:sldId id="281" r:id="rId1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7"/>
    <p:restoredTop sz="74679" autoAdjust="0"/>
  </p:normalViewPr>
  <p:slideViewPr>
    <p:cSldViewPr snapToGrid="0">
      <p:cViewPr varScale="1">
        <p:scale>
          <a:sx n="87" d="100"/>
          <a:sy n="87" d="100"/>
        </p:scale>
        <p:origin x="146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wrap="square"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wrap="square"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0" marR="0" lvl="0" indent="0" algn="l" rtl="0">
              <a:spcBef>
                <a:spcPts val="0"/>
              </a:spcBef>
              <a:buChar char="●"/>
              <a:defRPr sz="1200" b="0" i="0" u="none" strike="noStrike" cap="none">
                <a:solidFill>
                  <a:schemeClr val="dk1"/>
                </a:solidFill>
                <a:latin typeface="Calibri"/>
                <a:ea typeface="Calibri"/>
                <a:cs typeface="Calibri"/>
                <a:sym typeface="Calibri"/>
              </a:defRPr>
            </a:lvl1pPr>
            <a:lvl2pPr marL="457200" marR="0" lvl="1" indent="0" algn="l" rtl="0">
              <a:spcBef>
                <a:spcPts val="0"/>
              </a:spcBef>
              <a:buChar char="○"/>
              <a:defRPr sz="1200" b="0" i="0" u="none" strike="noStrike" cap="none">
                <a:solidFill>
                  <a:schemeClr val="dk1"/>
                </a:solidFill>
                <a:latin typeface="Calibri"/>
                <a:ea typeface="Calibri"/>
                <a:cs typeface="Calibri"/>
                <a:sym typeface="Calibri"/>
              </a:defRPr>
            </a:lvl2pPr>
            <a:lvl3pPr marL="914400" marR="0" lvl="2" indent="0" algn="l" rtl="0">
              <a:spcBef>
                <a:spcPts val="0"/>
              </a:spcBef>
              <a:buChar char="■"/>
              <a:defRPr sz="1200" b="0" i="0" u="none" strike="noStrike" cap="none">
                <a:solidFill>
                  <a:schemeClr val="dk1"/>
                </a:solidFill>
                <a:latin typeface="Calibri"/>
                <a:ea typeface="Calibri"/>
                <a:cs typeface="Calibri"/>
                <a:sym typeface="Calibri"/>
              </a:defRPr>
            </a:lvl3pPr>
            <a:lvl4pPr marL="1371600" marR="0" lvl="3" indent="0" algn="l" rtl="0">
              <a:spcBef>
                <a:spcPts val="0"/>
              </a:spcBef>
              <a:buChar char="●"/>
              <a:defRPr sz="1200" b="0" i="0" u="none" strike="noStrike" cap="none">
                <a:solidFill>
                  <a:schemeClr val="dk1"/>
                </a:solidFill>
                <a:latin typeface="Calibri"/>
                <a:ea typeface="Calibri"/>
                <a:cs typeface="Calibri"/>
                <a:sym typeface="Calibri"/>
              </a:defRPr>
            </a:lvl4pPr>
            <a:lvl5pPr marL="1828800" marR="0" lvl="4" indent="0" algn="l" rtl="0">
              <a:spcBef>
                <a:spcPts val="0"/>
              </a:spcBef>
              <a:buChar char="○"/>
              <a:defRPr sz="1200" b="0" i="0" u="none" strike="noStrike" cap="none">
                <a:solidFill>
                  <a:schemeClr val="dk1"/>
                </a:solidFill>
                <a:latin typeface="Calibri"/>
                <a:ea typeface="Calibri"/>
                <a:cs typeface="Calibri"/>
                <a:sym typeface="Calibri"/>
              </a:defRPr>
            </a:lvl5pPr>
            <a:lvl6pPr marL="2286000" marR="0" lvl="5" indent="0" algn="l" rtl="0">
              <a:spcBef>
                <a:spcPts val="0"/>
              </a:spcBef>
              <a:buChar char="■"/>
              <a:defRPr sz="1200" b="0" i="0" u="none" strike="noStrike" cap="none">
                <a:solidFill>
                  <a:schemeClr val="dk1"/>
                </a:solidFill>
                <a:latin typeface="Calibri"/>
                <a:ea typeface="Calibri"/>
                <a:cs typeface="Calibri"/>
                <a:sym typeface="Calibri"/>
              </a:defRPr>
            </a:lvl6pPr>
            <a:lvl7pPr marL="2743200" marR="0" lvl="6" indent="0" algn="l" rtl="0">
              <a:spcBef>
                <a:spcPts val="0"/>
              </a:spcBef>
              <a:buChar char="●"/>
              <a:defRPr sz="1200" b="0" i="0" u="none" strike="noStrike" cap="none">
                <a:solidFill>
                  <a:schemeClr val="dk1"/>
                </a:solidFill>
                <a:latin typeface="Calibri"/>
                <a:ea typeface="Calibri"/>
                <a:cs typeface="Calibri"/>
                <a:sym typeface="Calibri"/>
              </a:defRPr>
            </a:lvl7pPr>
            <a:lvl8pPr marL="3200400" marR="0" lvl="7" indent="0" algn="l" rtl="0">
              <a:spcBef>
                <a:spcPts val="0"/>
              </a:spcBef>
              <a:buChar char="○"/>
              <a:defRPr sz="1200" b="0" i="0" u="none" strike="noStrike" cap="none">
                <a:solidFill>
                  <a:schemeClr val="dk1"/>
                </a:solidFill>
                <a:latin typeface="Calibri"/>
                <a:ea typeface="Calibri"/>
                <a:cs typeface="Calibri"/>
                <a:sym typeface="Calibri"/>
              </a:defRPr>
            </a:lvl8pPr>
            <a:lvl9pPr marL="3657600" marR="0" lvl="8" indent="0" algn="l" rtl="0">
              <a:spcBef>
                <a:spcPts val="0"/>
              </a:spcBef>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wrap="square"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 name="Shape 60"/>
          <p:cNvSpPr txBox="1">
            <a:spLocks noGrp="1"/>
          </p:cNvSpPr>
          <p:nvPr>
            <p:ph type="body" idx="1"/>
          </p:nvPr>
        </p:nvSpPr>
        <p:spPr>
          <a:xfrm>
            <a:off x="685800" y="4400550"/>
            <a:ext cx="5486400" cy="360045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Hello everyone, and welcome to </a:t>
            </a:r>
            <a:r>
              <a:rPr lang="en-US" sz="1200" b="0" i="0" u="none" strike="noStrike" cap="none" dirty="0" err="1" smtClean="0">
                <a:solidFill>
                  <a:schemeClr val="dk1"/>
                </a:solidFill>
                <a:latin typeface="Calibri"/>
                <a:ea typeface="Calibri"/>
                <a:cs typeface="Calibri"/>
                <a:sym typeface="Calibri"/>
              </a:rPr>
              <a:t>ExploreLearning’s</a:t>
            </a:r>
            <a:r>
              <a:rPr lang="en-US" sz="1200" b="0" i="0" u="none" strike="noStrike" cap="none" dirty="0" smtClean="0">
                <a:solidFill>
                  <a:schemeClr val="dk1"/>
                </a:solidFill>
                <a:latin typeface="Calibri"/>
                <a:ea typeface="Calibri"/>
                <a:cs typeface="Calibri"/>
                <a:sym typeface="Calibri"/>
              </a:rPr>
              <a:t> webinar on Using Gizmos with</a:t>
            </a:r>
            <a:r>
              <a:rPr lang="en-US" sz="1200" b="0" i="0" u="none" strike="noStrike" cap="none" baseline="0" dirty="0" smtClean="0">
                <a:solidFill>
                  <a:schemeClr val="dk1"/>
                </a:solidFill>
                <a:latin typeface="Calibri"/>
                <a:ea typeface="Calibri"/>
                <a:cs typeface="Calibri"/>
                <a:sym typeface="Calibri"/>
              </a:rPr>
              <a:t> Interactive Notebooks. My name is Charlene Davies and I am the Gizmos Specialist in Professional Development for ExploreLearning. I am very excited to share with you a way to use Gizmos to support interactive notebooks in your classroom instruction. </a:t>
            </a:r>
            <a:endParaRPr sz="1200" b="0" i="0" u="none" strike="noStrike" cap="none" dirty="0">
              <a:solidFill>
                <a:schemeClr val="dk1"/>
              </a:solidFill>
              <a:latin typeface="Calibri"/>
              <a:ea typeface="Calibri"/>
              <a:cs typeface="Calibri"/>
              <a:sym typeface="Calibri"/>
            </a:endParaRPr>
          </a:p>
        </p:txBody>
      </p:sp>
      <p:sp>
        <p:nvSpPr>
          <p:cNvPr id="61" name="Shape 61"/>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Let’s open up the Gizmo: Building DNA</a:t>
            </a:r>
            <a:r>
              <a:rPr lang="en-US" baseline="0" dirty="0" smtClean="0"/>
              <a:t> and launch it.</a:t>
            </a:r>
          </a:p>
          <a:p>
            <a:pPr>
              <a:buNone/>
            </a:pPr>
            <a:endParaRPr lang="en-US" baseline="0" dirty="0" smtClean="0"/>
          </a:p>
          <a:p>
            <a:pPr>
              <a:buNone/>
            </a:pPr>
            <a:r>
              <a:rPr lang="en-US" dirty="0" smtClean="0"/>
              <a:t>In this Gizmo, students can construct a DNA molecule, examine its double-helix structure, and then go through the DNA replication process. This</a:t>
            </a:r>
            <a:r>
              <a:rPr lang="en-US" baseline="0" dirty="0" smtClean="0"/>
              <a:t> Gizmo helps students l</a:t>
            </a:r>
            <a:r>
              <a:rPr lang="en-US" dirty="0" smtClean="0"/>
              <a:t>earn how each component fits into a DNA molecule, and see how a unique, self-replicating code can be created.</a:t>
            </a:r>
          </a:p>
          <a:p>
            <a:pPr>
              <a:buNone/>
            </a:pPr>
            <a:endParaRPr lang="en-US" dirty="0" smtClean="0"/>
          </a:p>
          <a:p>
            <a:pPr>
              <a:buNone/>
            </a:pPr>
            <a:r>
              <a:rPr lang="en-US" sz="1200" b="0" i="0" u="none" strike="noStrike" kern="1200" cap="none" dirty="0" smtClean="0">
                <a:solidFill>
                  <a:schemeClr val="dk1"/>
                </a:solidFill>
                <a:effectLst/>
                <a:latin typeface="Calibri"/>
                <a:ea typeface="Calibri"/>
                <a:cs typeface="Calibri"/>
                <a:sym typeface="Calibri"/>
              </a:rPr>
              <a:t>Follow the steps given in the Gizmo to construct a molecule of DNA. The</a:t>
            </a:r>
            <a:r>
              <a:rPr lang="en-US" sz="1200" b="0" i="0" u="none" strike="noStrike" kern="1200" cap="none" baseline="0" dirty="0" smtClean="0">
                <a:solidFill>
                  <a:schemeClr val="dk1"/>
                </a:solidFill>
                <a:effectLst/>
                <a:latin typeface="Calibri"/>
                <a:ea typeface="Calibri"/>
                <a:cs typeface="Calibri"/>
                <a:sym typeface="Calibri"/>
              </a:rPr>
              <a:t> h</a:t>
            </a:r>
            <a:r>
              <a:rPr lang="en-US" sz="1200" b="0" i="0" u="none" strike="noStrike" kern="1200" cap="none" dirty="0" smtClean="0">
                <a:solidFill>
                  <a:schemeClr val="dk1"/>
                </a:solidFill>
                <a:effectLst/>
                <a:latin typeface="Calibri"/>
                <a:ea typeface="Calibri"/>
                <a:cs typeface="Calibri"/>
                <a:sym typeface="Calibri"/>
              </a:rPr>
              <a:t>int box can be clicked on to help facilitate the construction of the DNA molecule. The snap shot tool in</a:t>
            </a:r>
            <a:r>
              <a:rPr lang="en-US" sz="1200" b="0" i="0" u="none" strike="noStrike" kern="1200" cap="none" baseline="0" dirty="0" smtClean="0">
                <a:solidFill>
                  <a:schemeClr val="dk1"/>
                </a:solidFill>
                <a:effectLst/>
                <a:latin typeface="Calibri"/>
                <a:ea typeface="Calibri"/>
                <a:cs typeface="Calibri"/>
                <a:sym typeface="Calibri"/>
              </a:rPr>
              <a:t> </a:t>
            </a:r>
            <a:r>
              <a:rPr lang="en-US" sz="1200" b="0" i="0" u="none" strike="noStrike" kern="1200" cap="none" dirty="0" smtClean="0">
                <a:solidFill>
                  <a:schemeClr val="dk1"/>
                </a:solidFill>
                <a:effectLst/>
                <a:latin typeface="Calibri"/>
                <a:ea typeface="Calibri"/>
                <a:cs typeface="Calibri"/>
                <a:sym typeface="Calibri"/>
              </a:rPr>
              <a:t>the upper right hand corner allows us to take a picture of the molecule,</a:t>
            </a:r>
            <a:r>
              <a:rPr lang="en-US" sz="1200" b="0" i="0" u="none" strike="noStrike" kern="1200" cap="none" baseline="0" dirty="0" smtClean="0">
                <a:solidFill>
                  <a:schemeClr val="dk1"/>
                </a:solidFill>
                <a:effectLst/>
                <a:latin typeface="Calibri"/>
                <a:ea typeface="Calibri"/>
                <a:cs typeface="Calibri"/>
                <a:sym typeface="Calibri"/>
              </a:rPr>
              <a:t> paste it into a word doc or google doc and potentially print the molecule for the interactive notebook. </a:t>
            </a:r>
          </a:p>
          <a:p>
            <a:pPr>
              <a:buNone/>
            </a:pPr>
            <a:endParaRPr lang="en-US" sz="1200" b="0" i="0" u="none" strike="noStrike" kern="1200" cap="none" baseline="0" dirty="0" smtClean="0">
              <a:solidFill>
                <a:schemeClr val="dk1"/>
              </a:solidFill>
              <a:effectLst/>
              <a:latin typeface="Calibri"/>
              <a:ea typeface="Calibri"/>
              <a:cs typeface="Calibri"/>
              <a:sym typeface="Calibri"/>
            </a:endParaRPr>
          </a:p>
          <a:p>
            <a:pPr>
              <a:buNone/>
            </a:pPr>
            <a:r>
              <a:rPr lang="en-US" sz="1200" b="0" i="0" u="none" strike="noStrike" kern="1200" cap="none" baseline="0" dirty="0" smtClean="0">
                <a:solidFill>
                  <a:schemeClr val="dk1"/>
                </a:solidFill>
                <a:effectLst/>
                <a:latin typeface="Calibri"/>
                <a:ea typeface="Calibri"/>
                <a:cs typeface="Calibri"/>
                <a:sym typeface="Calibri"/>
              </a:rPr>
              <a:t>Keep working through Gizmo…</a:t>
            </a:r>
          </a:p>
          <a:p>
            <a:pPr>
              <a:buNone/>
            </a:pPr>
            <a:endParaRPr lang="en-US" sz="1200" b="0" i="0" u="none" strike="noStrike" kern="1200" cap="none" baseline="0" dirty="0" smtClean="0">
              <a:solidFill>
                <a:schemeClr val="dk1"/>
              </a:solidFill>
              <a:effectLst/>
              <a:latin typeface="Calibri"/>
              <a:cs typeface="Calibri"/>
              <a:sym typeface="Calibri"/>
            </a:endParaRPr>
          </a:p>
          <a:p>
            <a:pPr>
              <a:buNone/>
            </a:pPr>
            <a:r>
              <a:rPr lang="en-US" sz="1200" b="0" i="0" u="none" strike="noStrike" kern="1200" cap="none" baseline="0" dirty="0" smtClean="0">
                <a:solidFill>
                  <a:schemeClr val="dk1"/>
                </a:solidFill>
                <a:effectLst/>
                <a:latin typeface="Calibri"/>
                <a:cs typeface="Calibri"/>
                <a:sym typeface="Calibri"/>
              </a:rPr>
              <a:t>Go through lesson materials.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5523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This is an example of using the prior knowledge questions in</a:t>
            </a:r>
            <a:r>
              <a:rPr lang="en-US" baseline="0" dirty="0" smtClean="0"/>
              <a:t> the SE sheet </a:t>
            </a:r>
            <a:r>
              <a:rPr lang="en-US" dirty="0" smtClean="0"/>
              <a:t>as a bell ringer. As you</a:t>
            </a:r>
            <a:r>
              <a:rPr lang="en-US" baseline="0" dirty="0" smtClean="0"/>
              <a:t> can see, the prior knowledge questions were pasted on the right hand side of the notebook as these would be question that teacher would give the student to answer. Students can also write these questions down. In the lesson materials, all key vocabulary is highlighted gray. The student can also use the right side to start defining these key vocabulary words or take additional notes.</a:t>
            </a:r>
          </a:p>
          <a:p>
            <a:pPr>
              <a:buNone/>
            </a:pPr>
            <a:endParaRPr lang="en-US" baseline="0" dirty="0" smtClean="0"/>
          </a:p>
          <a:p>
            <a:pPr>
              <a:buNone/>
            </a:pPr>
            <a:r>
              <a:rPr lang="en-US" baseline="0" dirty="0" smtClean="0"/>
              <a:t>On the left side, the student answers the questions by using color, pictures, symbols, and labels.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5858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Here</a:t>
            </a:r>
            <a:r>
              <a:rPr lang="en-US" baseline="0" dirty="0" smtClean="0"/>
              <a:t> is an example of taking the scientific background provided in the TG and using this as lecture notes. </a:t>
            </a:r>
          </a:p>
          <a:p>
            <a:pPr>
              <a:buNone/>
            </a:pPr>
            <a:endParaRPr lang="en-US" baseline="0" dirty="0" smtClean="0"/>
          </a:p>
          <a:p>
            <a:pPr>
              <a:buNone/>
            </a:pPr>
            <a:r>
              <a:rPr lang="en-US" baseline="0" dirty="0" smtClean="0"/>
              <a:t>On the left side, the snap shot tool was used to take a picture of the constructed DNA molecule.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2530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Each activity in the student exploration sheet provide a wealth of questions</a:t>
            </a:r>
            <a:r>
              <a:rPr lang="en-US" baseline="0" dirty="0" smtClean="0"/>
              <a:t> that can be written or taped on the right side. Students will answer those questions on the left side of the notebook.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2223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Customizing</a:t>
            </a:r>
            <a:r>
              <a:rPr lang="en-US" baseline="0" dirty="0" smtClean="0"/>
              <a:t> the vocabulary sheet by deleting the definitions provides a list of key words for the unit. Students can provide the definition in their own words, as well as a picture.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0992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685800" y="4400550"/>
            <a:ext cx="5486400" cy="3600450"/>
          </a:xfrm>
          <a:prstGeom prst="rect">
            <a:avLst/>
          </a:prstGeom>
        </p:spPr>
        <p:txBody>
          <a:bodyPr wrap="square" lIns="91425" tIns="91425" rIns="91425" bIns="91425" anchor="t" anchorCtr="0">
            <a:noAutofit/>
          </a:bodyPr>
          <a:lstStyle/>
          <a:p>
            <a:pPr lvl="0">
              <a:spcBef>
                <a:spcPts val="0"/>
              </a:spcBef>
              <a:buNone/>
            </a:pPr>
            <a:r>
              <a:rPr lang="en-US" dirty="0" smtClean="0"/>
              <a:t>Kings Canyon Unified School District, a CA NGSS K-8 Early Implementation Initiative district, are</a:t>
            </a:r>
            <a:r>
              <a:rPr lang="en-US" baseline="0" dirty="0" smtClean="0"/>
              <a:t> using Gizmos to help ease the transition to the NGSS integrated model for middle school. Lesley Gates, District Science Coach, mentions that a Gizmo gives students great examples of what to draw in their notebook. Because Gizmos are visual and hands-on, it allows the students to explain their thinking better which is easily transcribed or copied into the notebook. </a:t>
            </a:r>
          </a:p>
          <a:p>
            <a:pPr lvl="0">
              <a:spcBef>
                <a:spcPts val="0"/>
              </a:spcBef>
              <a:buNone/>
            </a:pPr>
            <a:endParaRPr lang="en-US" baseline="0" dirty="0" smtClean="0"/>
          </a:p>
          <a:p>
            <a:pPr lvl="0">
              <a:spcBef>
                <a:spcPts val="0"/>
              </a:spcBef>
              <a:buNone/>
            </a:pPr>
            <a:r>
              <a:rPr lang="en-US" baseline="0" dirty="0" smtClean="0"/>
              <a:t>In summary, interactive notebooks are a great way to check for understanding, organize the learning process, and helps the brain make connections between what is learned and what that information means to the learned. Gizmos supports this learning tool by provided lesson materials that are a perfect match for teacher input and student output. </a:t>
            </a:r>
            <a:endParaRPr dirty="0"/>
          </a:p>
        </p:txBody>
      </p:sp>
      <p:sp>
        <p:nvSpPr>
          <p:cNvPr id="68" name="Shape 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latin typeface="Arial" panose="020B0604020202020204" pitchFamily="34" charset="0"/>
                <a:ea typeface="ＭＳ Ｐゴシック" charset="-128"/>
              </a:rPr>
              <a:t>—</a:t>
            </a:r>
            <a:r>
              <a:rPr lang="en-US" sz="1200" dirty="0" smtClean="0"/>
              <a:t>This is an on-click animation—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Try</a:t>
            </a:r>
            <a:r>
              <a:rPr lang="en-US" sz="1200" baseline="0" dirty="0" smtClean="0"/>
              <a:t> out Gizmos for yourself with our free </a:t>
            </a:r>
            <a:r>
              <a:rPr lang="en-US" dirty="0" smtClean="0"/>
              <a:t>account</a:t>
            </a:r>
            <a:r>
              <a:rPr lang="en-US" sz="1200" baseline="0" dirty="0" smtClean="0"/>
              <a:t>. It includes: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Access to a rotating,</a:t>
            </a:r>
            <a:r>
              <a:rPr lang="en-US" sz="1200" dirty="0" smtClean="0"/>
              <a:t> curated collection of 20-40 Gizmos that cover a variety of topics and grades</a:t>
            </a:r>
            <a:endParaRPr lang="en-US" sz="1200"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The ability to preview our 400-plus other Gizmos fo</a:t>
            </a:r>
            <a:r>
              <a:rPr lang="en-US" dirty="0" smtClean="0"/>
              <a:t>r up to five minutes a day</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aseline="0" dirty="0" smtClean="0"/>
              <a:t>Teacher guides, lesson plans, and more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free Gizmos change each semester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Sign up today at our site explorelearning.com/free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DAC03907-475C-43FC-9D0F-65C1E3F112C4}" type="slidenum">
              <a:rPr lang="en-US" smtClean="0"/>
              <a:t>16</a:t>
            </a:fld>
            <a:endParaRPr lang="en-US"/>
          </a:p>
        </p:txBody>
      </p:sp>
    </p:spTree>
    <p:extLst>
      <p:ext uri="{BB962C8B-B14F-4D97-AF65-F5344CB8AC3E}">
        <p14:creationId xmlns:p14="http://schemas.microsoft.com/office/powerpoint/2010/main" val="3902954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latin typeface="Arial" panose="020B0604020202020204" pitchFamily="34" charset="0"/>
                <a:ea typeface="ＭＳ Ｐゴシック" charset="-128"/>
              </a:rPr>
              <a:t>Thank you so much for listening to Using Gizmos with Interactive Notebooks webinar. I hope you were able to take away some ideas on how to use gizmos to support his highly effective learning tool.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Arial" panose="020B0604020202020204" pitchFamily="34" charset="0"/>
              <a:ea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rial" panose="020B0604020202020204" pitchFamily="34" charset="0"/>
                <a:ea typeface="ＭＳ Ｐゴシック" charset="-128"/>
              </a:rPr>
              <a:t>Once again, my name is Charlene Davies and you can contact me with any questions or ideas you have on using  Gizmos to support classroom instruction.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latin typeface="Arial" panose="020B0604020202020204" pitchFamily="34" charset="0"/>
              <a:ea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rial" panose="020B0604020202020204" pitchFamily="34" charset="0"/>
                <a:ea typeface="ＭＳ Ｐゴシック" charset="-128"/>
              </a:rPr>
              <a:t>Have fun with your free Gizmos account!</a:t>
            </a:r>
            <a:endParaRPr lang="en-US" sz="1200" dirty="0" smtClean="0"/>
          </a:p>
        </p:txBody>
      </p:sp>
      <p:sp>
        <p:nvSpPr>
          <p:cNvPr id="4" name="Slide Number Placeholder 3"/>
          <p:cNvSpPr>
            <a:spLocks noGrp="1"/>
          </p:cNvSpPr>
          <p:nvPr>
            <p:ph type="sldNum" sz="quarter" idx="10"/>
          </p:nvPr>
        </p:nvSpPr>
        <p:spPr/>
        <p:txBody>
          <a:bodyPr/>
          <a:lstStyle/>
          <a:p>
            <a:fld id="{DAC03907-475C-43FC-9D0F-65C1E3F112C4}" type="slidenum">
              <a:rPr lang="en-US" smtClean="0"/>
              <a:t>17</a:t>
            </a:fld>
            <a:endParaRPr lang="en-US"/>
          </a:p>
        </p:txBody>
      </p:sp>
    </p:spTree>
    <p:extLst>
      <p:ext uri="{BB962C8B-B14F-4D97-AF65-F5344CB8AC3E}">
        <p14:creationId xmlns:p14="http://schemas.microsoft.com/office/powerpoint/2010/main" val="3575607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Interactive notebooks can serve many purposes in a</a:t>
            </a:r>
            <a:r>
              <a:rPr lang="en-US" baseline="0" dirty="0" smtClean="0"/>
              <a:t> classroom. They are a great way to have students personalize the content being presented. Because of the way the notebook is set up, which we will cover in this webinar, students are able to retrieve information from their long term memory more effectively. By having students take teacher input, which gets placed on the right side of the notebook, and transform that input into their own creative, unique output on the left side of the notebook allows for learning that involves all lobes of the brain.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Interactive notebooks</a:t>
            </a:r>
            <a:r>
              <a:rPr lang="en-US" baseline="0" dirty="0" smtClean="0"/>
              <a:t> can be thought of as an organizational tool for lesson planning that accommodates different learning styles of students in a classroom. Teachers can also use interactive notebooks to plan lessons to reach a broad spectrum of intelligences. Overall, interactive notebooks may enhance student learning and can potentially lead to student achievement when executed correctly. </a:t>
            </a:r>
            <a:r>
              <a:rPr lang="en-US" dirty="0" smtClean="0"/>
              <a:t/>
            </a:r>
            <a:br>
              <a:rPr lang="en-US" dirty="0" smtClean="0"/>
            </a:b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891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Since interactive notebooks are an organizational tool for both the teacher and student, it needs to be structured in such a way that makes sense and is useful, for instance, studying for an upcoming assessment.  </a:t>
            </a:r>
          </a:p>
          <a:p>
            <a:pPr>
              <a:buNone/>
            </a:pPr>
            <a:endParaRPr lang="en-US" dirty="0" smtClean="0"/>
          </a:p>
          <a:p>
            <a:pPr>
              <a:buNone/>
            </a:pPr>
            <a:r>
              <a:rPr lang="en-US" dirty="0" smtClean="0"/>
              <a:t>Often, interactive notebooks are large and spiral bound</a:t>
            </a:r>
            <a:r>
              <a:rPr lang="en-US" baseline="0" dirty="0" smtClean="0"/>
              <a:t>. Once students have their notebooks, they should number the pages with odd numbers always going on the right side, and even numbers going on the left side of the notebook. </a:t>
            </a:r>
          </a:p>
          <a:p>
            <a:pPr>
              <a:buNone/>
            </a:pPr>
            <a:endParaRPr lang="en-US" baseline="0" dirty="0" smtClean="0"/>
          </a:p>
          <a:p>
            <a:pPr>
              <a:buNone/>
            </a:pPr>
            <a:r>
              <a:rPr lang="en-US" baseline="0" dirty="0" smtClean="0"/>
              <a:t>Page 1 is a title page or cover sheet. Have students decorate this page with symbols and drawings that pertain to what they think they will be studying in the class during the school year. </a:t>
            </a:r>
          </a:p>
          <a:p>
            <a:pPr>
              <a:buNone/>
            </a:pPr>
            <a:endParaRPr lang="en-US" baseline="0" dirty="0" smtClean="0"/>
          </a:p>
          <a:p>
            <a:pPr>
              <a:buNone/>
            </a:pPr>
            <a:r>
              <a:rPr lang="en-US" baseline="0" dirty="0" smtClean="0"/>
              <a:t>On the back of cover sheet should go the notebook rubric which is page 2. Print this out and have students tape or glue it into the notebook. If students have access to what is expected of them, there will be no guess work in what grade they will obtain for the notebook.</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9398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After the rubric, the table of contents comes next. I have provided an example of what the table of contents could look like. This will provide</a:t>
            </a:r>
            <a:r>
              <a:rPr lang="en-US" baseline="0" dirty="0" smtClean="0"/>
              <a:t> a reference tool to the student for studying, as well as the teacher for grading. Have students dedicate a few page numbers to the table of contents. </a:t>
            </a:r>
          </a:p>
          <a:p>
            <a:pPr>
              <a:buNone/>
            </a:pPr>
            <a:endParaRPr lang="en-US" baseline="0" dirty="0" smtClean="0"/>
          </a:p>
          <a:p>
            <a:pPr>
              <a:buNone/>
            </a:pPr>
            <a:r>
              <a:rPr lang="en-US" baseline="0" dirty="0" smtClean="0"/>
              <a:t>Finally, the next odd number page should be for class goals and plan to achieve them. Students can practice using the SMART goals format and devise a plan to reach these goals for the class during the school year.</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9562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Each pair of pages after the notebook set up is designated for different purposes. </a:t>
            </a:r>
          </a:p>
          <a:p>
            <a:pPr>
              <a:buNone/>
            </a:pPr>
            <a:endParaRPr lang="en-US" dirty="0" smtClean="0"/>
          </a:p>
          <a:p>
            <a:pPr>
              <a:buNone/>
            </a:pPr>
            <a:r>
              <a:rPr lang="en-US" dirty="0" smtClean="0"/>
              <a:t>On</a:t>
            </a:r>
            <a:r>
              <a:rPr lang="en-US" baseline="0" dirty="0" smtClean="0"/>
              <a:t> the left side of the notebook are the even numbers. The even number pages are designated for student output only. This is an opportunity for the student to be as creative as they want with the input!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476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aseline="0" dirty="0" smtClean="0"/>
              <a:t>The left side should have lots of color, drawings, concept maps…..</a:t>
            </a:r>
          </a:p>
          <a:p>
            <a:pPr>
              <a:buNone/>
            </a:pPr>
            <a:endParaRPr lang="en-US" baseline="0" dirty="0" smtClean="0"/>
          </a:p>
          <a:p>
            <a:pPr>
              <a:buNone/>
            </a:pPr>
            <a:r>
              <a:rPr lang="en-US" baseline="0" dirty="0" smtClean="0"/>
              <a:t>Questions that students have about the teacher input or content being covered</a:t>
            </a:r>
          </a:p>
          <a:p>
            <a:pPr>
              <a:buNone/>
            </a:pPr>
            <a:endParaRPr lang="en-US" baseline="0" dirty="0" smtClean="0"/>
          </a:p>
          <a:p>
            <a:pPr>
              <a:buNone/>
            </a:pPr>
            <a:r>
              <a:rPr lang="en-US" baseline="0" dirty="0" smtClean="0"/>
              <a:t>As you can see, the left side embraces all different learning styles and multiple intelligences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401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smtClean="0"/>
              <a:t>On</a:t>
            </a:r>
            <a:r>
              <a:rPr lang="en-US" baseline="0" dirty="0" smtClean="0"/>
              <a:t> the right side of the notebook are the odd numbers. The odd number pages are designated for teacher input only. It contains information given by the teacher.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7350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aseline="0" dirty="0" smtClean="0"/>
              <a:t>Many of the right side examples I took from the lesson materials that accompany each ExploreLearning Gizmo. </a:t>
            </a:r>
          </a:p>
          <a:p>
            <a:pPr>
              <a:buNone/>
            </a:pPr>
            <a:endParaRPr lang="en-US" baseline="0" dirty="0" smtClean="0"/>
          </a:p>
          <a:p>
            <a:pPr>
              <a:buNone/>
            </a:pPr>
            <a:r>
              <a:rPr lang="en-US" baseline="0" dirty="0" smtClean="0"/>
              <a:t>Each Gizmos has a TG that provides a scientific background tat can be used as lecture notes. Students can paste this in their notebook in the right side, and draw pictures or summarize in their own words on the left side. </a:t>
            </a:r>
          </a:p>
          <a:p>
            <a:pPr>
              <a:buNone/>
            </a:pPr>
            <a:endParaRPr lang="en-US" baseline="0" dirty="0" smtClean="0"/>
          </a:p>
          <a:p>
            <a:pPr>
              <a:buNone/>
            </a:pPr>
            <a:r>
              <a:rPr lang="en-US" baseline="0" dirty="0" smtClean="0"/>
              <a:t>All of the lesson materials can be customized. Here, I took the vocabulary sheet in the Gizmo and deleted the definitions. This would go on the right side of the notebook. Students would draw pictures and define in their own words on the left side. </a:t>
            </a:r>
          </a:p>
          <a:p>
            <a:pPr>
              <a:buNone/>
            </a:pPr>
            <a:endParaRPr lang="en-US" baseline="0" dirty="0" smtClean="0"/>
          </a:p>
          <a:p>
            <a:pPr>
              <a:buNone/>
            </a:pPr>
            <a:r>
              <a:rPr lang="en-US" baseline="0" dirty="0" smtClean="0"/>
              <a:t>The prior knowledge questions can be used as bell work on the right side, students would answer these questions on the left side. </a:t>
            </a:r>
          </a:p>
          <a:p>
            <a:pPr>
              <a:buNone/>
            </a:pPr>
            <a:endParaRPr lang="en-US" baseline="0" dirty="0" smtClean="0"/>
          </a:p>
          <a:p>
            <a:pPr>
              <a:buNone/>
            </a:pPr>
            <a:r>
              <a:rPr lang="en-US" baseline="0" dirty="0" smtClean="0"/>
              <a:t>The discussion questions that can be found in the TG, serve as great exit tickets or seat work. </a:t>
            </a:r>
          </a:p>
          <a:p>
            <a:pPr>
              <a:buNone/>
            </a:pPr>
            <a:endParaRPr lang="en-US" baseline="0" dirty="0" smtClean="0"/>
          </a:p>
          <a:p>
            <a:pPr>
              <a:buNone/>
            </a:pPr>
            <a:r>
              <a:rPr lang="en-US" baseline="0" dirty="0" smtClean="0"/>
              <a:t>Reading notes, movie notes, study guides and </a:t>
            </a:r>
            <a:r>
              <a:rPr lang="en-US" baseline="0" dirty="0" err="1" smtClean="0"/>
              <a:t>powerpoint</a:t>
            </a:r>
            <a:r>
              <a:rPr lang="en-US" baseline="0" dirty="0" smtClean="0"/>
              <a:t> notes would also go on the right side as well.  </a:t>
            </a:r>
          </a:p>
          <a:p>
            <a:pPr>
              <a:buNone/>
            </a:pPr>
            <a:endParaRPr lang="en-US" baseline="0" dirty="0" smtClean="0"/>
          </a:p>
          <a:p>
            <a:pPr>
              <a:buNone/>
            </a:pPr>
            <a:endParaRPr lang="en-US" baseline="0"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6193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Char char="●"/>
              <a:tabLst/>
              <a:defRPr/>
            </a:pPr>
            <a:r>
              <a:rPr lang="en-US" altLang="en-US" dirty="0" smtClean="0">
                <a:latin typeface="Arial" panose="020B0604020202020204" pitchFamily="34" charset="0"/>
                <a:ea typeface="ＭＳ Ｐゴシック" charset="-128"/>
              </a:rPr>
              <a:t>How do we define a Gizmo? Gizmos are highly interactive, online simulations for math and science that cover content from grades 3-12. Gizmos help students gain deeper understanding of math and science concepts. </a:t>
            </a:r>
            <a:r>
              <a:rPr lang="en-US" dirty="0" smtClean="0"/>
              <a:t>Gizmos are correlated to the NGSS and the latest state standards</a:t>
            </a:r>
            <a:endParaRPr lang="en-US" altLang="en-US" dirty="0" smtClean="0">
              <a:latin typeface="Arial" panose="020B0604020202020204" pitchFamily="34" charset="0"/>
              <a:ea typeface="ＭＳ Ｐゴシック" charset="-128"/>
            </a:endParaRPr>
          </a:p>
          <a:p>
            <a:pPr eaLnBrk="1" hangingPunct="1"/>
            <a:endParaRPr lang="en-US" altLang="en-US" dirty="0" smtClean="0">
              <a:latin typeface="Arial" panose="020B0604020202020204" pitchFamily="34" charset="0"/>
              <a:ea typeface="ＭＳ Ｐゴシック" charset="-128"/>
            </a:endParaRPr>
          </a:p>
          <a:p>
            <a:pPr marL="0" marR="0" indent="0" algn="l" defTabSz="914400" rtl="0" eaLnBrk="1" fontAlgn="auto" latinLnBrk="0" hangingPunct="1">
              <a:lnSpc>
                <a:spcPct val="100000"/>
              </a:lnSpc>
              <a:spcBef>
                <a:spcPts val="0"/>
              </a:spcBef>
              <a:spcAft>
                <a:spcPts val="0"/>
              </a:spcAft>
              <a:buClrTx/>
              <a:buSzTx/>
              <a:buFontTx/>
              <a:buChar char="●"/>
              <a:tabLst/>
              <a:defRPr/>
            </a:pPr>
            <a:r>
              <a:rPr lang="en-US" altLang="en-US" dirty="0" smtClean="0">
                <a:latin typeface="Arial" panose="020B0604020202020204" pitchFamily="34" charset="0"/>
                <a:ea typeface="ＭＳ Ｐゴシック" charset="-128"/>
              </a:rPr>
              <a:t>They are inquiry-based. Teachers can supplement and enhance instruction with powerful interactive “visualizations” of concepts. Students can manipulate key variables, generate and test hypotheses, and engage in extensive “what-if” experimentation. Gizmos also</a:t>
            </a:r>
            <a:r>
              <a:rPr lang="en-US" altLang="en-US" baseline="0" dirty="0" smtClean="0">
                <a:latin typeface="Arial" panose="020B0604020202020204" pitchFamily="34" charset="0"/>
                <a:ea typeface="ＭＳ Ｐゴシック" charset="-128"/>
              </a:rPr>
              <a:t> i</a:t>
            </a:r>
            <a:r>
              <a:rPr lang="en-US" dirty="0" smtClean="0"/>
              <a:t>nclude lesson materials to help you implement Gizmos effectively into your classroom instruction</a:t>
            </a:r>
            <a:endParaRPr lang="en-US" altLang="en-US" dirty="0" smtClean="0">
              <a:latin typeface="Arial" panose="020B0604020202020204" pitchFamily="34" charset="0"/>
              <a:ea typeface="ＭＳ Ｐゴシック" charset="-128"/>
            </a:endParaRPr>
          </a:p>
          <a:p>
            <a:pPr eaLnBrk="1" hangingPunct="1"/>
            <a:endParaRPr lang="en-US" altLang="en-US" dirty="0" smtClean="0">
              <a:latin typeface="Arial" panose="020B0604020202020204" pitchFamily="34" charset="0"/>
              <a:ea typeface="ＭＳ Ｐゴシック" charset="-128"/>
            </a:endParaRPr>
          </a:p>
          <a:p>
            <a:pPr eaLnBrk="1" hangingPunct="1"/>
            <a:r>
              <a:rPr lang="en-US" altLang="en-US" dirty="0" smtClean="0">
                <a:latin typeface="Arial" panose="020B0604020202020204" pitchFamily="34" charset="0"/>
                <a:ea typeface="ＭＳ Ｐゴシック" charset="-128"/>
              </a:rPr>
              <a:t>Finally, and this is an important point, Gizmos make learning Math and Science FUN!</a:t>
            </a:r>
          </a:p>
          <a:p>
            <a:endParaRPr lang="en-US" altLang="en-US" dirty="0" smtClean="0">
              <a:latin typeface="Arial" panose="020B0604020202020204" pitchFamily="34" charset="0"/>
              <a:ea typeface="ＭＳ Ｐゴシック" charset="-128"/>
            </a:endParaRPr>
          </a:p>
          <a:p>
            <a:endParaRPr lang="en-US" dirty="0"/>
          </a:p>
        </p:txBody>
      </p:sp>
      <p:sp>
        <p:nvSpPr>
          <p:cNvPr id="4" name="Slide Number Placeholder 3"/>
          <p:cNvSpPr>
            <a:spLocks noGrp="1"/>
          </p:cNvSpPr>
          <p:nvPr>
            <p:ph type="sldNum" sz="quarter" idx="10"/>
          </p:nvPr>
        </p:nvSpPr>
        <p:spPr/>
        <p:txBody>
          <a:bodyPr/>
          <a:lstStyle/>
          <a:p>
            <a:fld id="{DAC03907-475C-43FC-9D0F-65C1E3F112C4}" type="slidenum">
              <a:rPr lang="en-US" smtClean="0"/>
              <a:t>9</a:t>
            </a:fld>
            <a:endParaRPr lang="en-US"/>
          </a:p>
        </p:txBody>
      </p:sp>
    </p:spTree>
    <p:extLst>
      <p:ext uri="{BB962C8B-B14F-4D97-AF65-F5344CB8AC3E}">
        <p14:creationId xmlns:p14="http://schemas.microsoft.com/office/powerpoint/2010/main" val="1464954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1524000" y="1122363"/>
            <a:ext cx="9144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ct val="100000"/>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 name="Shape 15"/>
          <p:cNvSpPr txBox="1">
            <a:spLocks noGrp="1"/>
          </p:cNvSpPr>
          <p:nvPr>
            <p:ph type="subTitle" idx="1"/>
          </p:nvPr>
        </p:nvSpPr>
        <p:spPr>
          <a:xfrm>
            <a:off x="1524000" y="3602038"/>
            <a:ext cx="9144000" cy="1655762"/>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SzPct val="100000"/>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rot="5400000">
            <a:off x="7133431" y="1956594"/>
            <a:ext cx="5811838" cy="26289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8" name="Shape 48"/>
          <p:cNvSpPr txBox="1">
            <a:spLocks noGrp="1"/>
          </p:cNvSpPr>
          <p:nvPr>
            <p:ph type="body" idx="1"/>
          </p:nvPr>
        </p:nvSpPr>
        <p:spPr>
          <a:xfrm rot="5400000">
            <a:off x="1799431" y="-596106"/>
            <a:ext cx="5811838" cy="77343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838200"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8" name="Shape 18"/>
          <p:cNvSpPr txBox="1">
            <a:spLocks noGrp="1"/>
          </p:cNvSpPr>
          <p:nvPr>
            <p:ph type="body" idx="1"/>
          </p:nvPr>
        </p:nvSpPr>
        <p:spPr>
          <a:xfrm>
            <a:off x="838200" y="1825625"/>
            <a:ext cx="105156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831850" y="1709738"/>
            <a:ext cx="10515600" cy="2852737"/>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2" name="Shape 22"/>
          <p:cNvSpPr txBox="1">
            <a:spLocks noGrp="1"/>
          </p:cNvSpPr>
          <p:nvPr>
            <p:ph type="body" idx="1"/>
          </p:nvPr>
        </p:nvSpPr>
        <p:spPr>
          <a:xfrm>
            <a:off x="831850" y="4589463"/>
            <a:ext cx="10515600" cy="1500187"/>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888888"/>
              </a:buClr>
              <a:buSzPct val="100000"/>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SzPct val="100000"/>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SzPct val="100000"/>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SzPct val="1000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838200"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838200" y="1825625"/>
            <a:ext cx="51816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body" idx="2"/>
          </p:nvPr>
        </p:nvSpPr>
        <p:spPr>
          <a:xfrm>
            <a:off x="6172200" y="1825625"/>
            <a:ext cx="51816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839788"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839788" y="1681163"/>
            <a:ext cx="5157787"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00000"/>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body" idx="2"/>
          </p:nvPr>
        </p:nvSpPr>
        <p:spPr>
          <a:xfrm>
            <a:off x="839788" y="2505075"/>
            <a:ext cx="5157787" cy="368458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body" idx="3"/>
          </p:nvPr>
        </p:nvSpPr>
        <p:spPr>
          <a:xfrm>
            <a:off x="6172200" y="1681163"/>
            <a:ext cx="5183188"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00000"/>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4"/>
          </p:nvPr>
        </p:nvSpPr>
        <p:spPr>
          <a:xfrm>
            <a:off x="6172200" y="2505075"/>
            <a:ext cx="5183188" cy="368458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838200"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39788" y="457200"/>
            <a:ext cx="3932237"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7" name="Shape 37"/>
          <p:cNvSpPr txBox="1">
            <a:spLocks noGrp="1"/>
          </p:cNvSpPr>
          <p:nvPr>
            <p:ph type="body" idx="1"/>
          </p:nvPr>
        </p:nvSpPr>
        <p:spPr>
          <a:xfrm>
            <a:off x="5183188" y="987425"/>
            <a:ext cx="6172200" cy="4873625"/>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body" idx="2"/>
          </p:nvPr>
        </p:nvSpPr>
        <p:spPr>
          <a:xfrm>
            <a:off x="839788" y="2057400"/>
            <a:ext cx="3932237"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839788" y="457200"/>
            <a:ext cx="3932237"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100000"/>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1" name="Shape 41"/>
          <p:cNvSpPr>
            <a:spLocks noGrp="1"/>
          </p:cNvSpPr>
          <p:nvPr>
            <p:ph type="pic" idx="2"/>
          </p:nvPr>
        </p:nvSpPr>
        <p:spPr>
          <a:xfrm>
            <a:off x="5183188" y="987425"/>
            <a:ext cx="6172200" cy="4873625"/>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1"/>
          </p:nvPr>
        </p:nvSpPr>
        <p:spPr>
          <a:xfrm>
            <a:off x="839788" y="2057400"/>
            <a:ext cx="3932237"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00000"/>
              <a:buFont typeface="Arial"/>
              <a:buNone/>
              <a:defRPr sz="1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838200"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rot="5400000">
            <a:off x="3920331" y="-1256506"/>
            <a:ext cx="4351338" cy="10515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Shape 12"/>
          <p:cNvPicPr preferRelativeResize="0"/>
          <p:nvPr/>
        </p:nvPicPr>
        <p:blipFill rotWithShape="1">
          <a:blip r:embed="rId12">
            <a:alphaModFix/>
          </a:blip>
          <a:srcRect/>
          <a:stretch/>
        </p:blipFill>
        <p:spPr>
          <a:xfrm>
            <a:off x="9069388" y="6274329"/>
            <a:ext cx="2284095" cy="403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43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2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6.png"/><Relationship Id="rId10" Type="http://schemas.microsoft.com/office/2007/relationships/hdphoto" Target="../media/hdphoto2.wdp"/><Relationship Id="rId4" Type="http://schemas.openxmlformats.org/officeDocument/2006/relationships/image" Target="../media/image5.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9.jfif"/><Relationship Id="rId3" Type="http://schemas.openxmlformats.org/officeDocument/2006/relationships/image" Target="../media/image14.jfif"/><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jfif"/><Relationship Id="rId5" Type="http://schemas.openxmlformats.org/officeDocument/2006/relationships/image" Target="../media/image16.jfif"/><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Shape 63"/>
          <p:cNvPicPr preferRelativeResize="0"/>
          <p:nvPr/>
        </p:nvPicPr>
        <p:blipFill rotWithShape="1">
          <a:blip r:embed="rId3">
            <a:alphaModFix/>
          </a:blip>
          <a:srcRect/>
          <a:stretch/>
        </p:blipFill>
        <p:spPr>
          <a:xfrm>
            <a:off x="481519" y="1558232"/>
            <a:ext cx="3155800" cy="3155800"/>
          </a:xfrm>
          <a:prstGeom prst="rect">
            <a:avLst/>
          </a:prstGeom>
          <a:noFill/>
          <a:ln>
            <a:noFill/>
          </a:ln>
        </p:spPr>
      </p:pic>
      <p:sp>
        <p:nvSpPr>
          <p:cNvPr id="64" name="Shape 64"/>
          <p:cNvSpPr txBox="1">
            <a:spLocks noGrp="1"/>
          </p:cNvSpPr>
          <p:nvPr>
            <p:ph type="ctrTitle"/>
          </p:nvPr>
        </p:nvSpPr>
        <p:spPr>
          <a:xfrm>
            <a:off x="3770695" y="1165589"/>
            <a:ext cx="7570124" cy="2387600"/>
          </a:xfrm>
          <a:prstGeom prst="rect">
            <a:avLst/>
          </a:prstGeom>
          <a:noFill/>
          <a:ln>
            <a:noFill/>
          </a:ln>
        </p:spPr>
        <p:txBody>
          <a:bodyPr wrap="square" lIns="91425" tIns="45700" rIns="91425" bIns="45700" anchor="b" anchorCtr="0">
            <a:noAutofit/>
          </a:bodyPr>
          <a:lstStyle/>
          <a:p>
            <a:pPr marL="0" marR="0" lvl="0" indent="-381000" algn="ctr" rtl="0">
              <a:lnSpc>
                <a:spcPct val="90000"/>
              </a:lnSpc>
              <a:spcBef>
                <a:spcPts val="0"/>
              </a:spcBef>
              <a:buClr>
                <a:schemeClr val="dk1"/>
              </a:buClr>
              <a:buSzPct val="100000"/>
              <a:buFont typeface="Calibri"/>
              <a:buNone/>
            </a:pPr>
            <a:r>
              <a:rPr lang="en-US" sz="6000" b="1" i="0" u="none" strike="noStrike" cap="none" dirty="0" smtClean="0">
                <a:solidFill>
                  <a:schemeClr val="dk1"/>
                </a:solidFill>
                <a:latin typeface="Calibri"/>
                <a:ea typeface="Calibri"/>
                <a:cs typeface="Calibri"/>
                <a:sym typeface="Calibri"/>
              </a:rPr>
              <a:t>Using Gizmos with Interactive Notebooks</a:t>
            </a:r>
            <a:endParaRPr lang="en-US" sz="6000" b="1" i="0" u="none" strike="noStrike" cap="none" dirty="0">
              <a:solidFill>
                <a:schemeClr val="dk1"/>
              </a:solidFill>
              <a:latin typeface="Calibri"/>
              <a:ea typeface="Calibri"/>
              <a:cs typeface="Calibri"/>
              <a:sym typeface="Calibri"/>
            </a:endParaRPr>
          </a:p>
        </p:txBody>
      </p:sp>
      <p:sp>
        <p:nvSpPr>
          <p:cNvPr id="4" name="Shape 64"/>
          <p:cNvSpPr txBox="1">
            <a:spLocks/>
          </p:cNvSpPr>
          <p:nvPr/>
        </p:nvSpPr>
        <p:spPr>
          <a:xfrm>
            <a:off x="5387789" y="4304467"/>
            <a:ext cx="3875978" cy="409565"/>
          </a:xfrm>
          <a:prstGeom prst="rect">
            <a:avLst/>
          </a:prstGeom>
          <a:noFill/>
          <a:ln>
            <a:noFill/>
          </a:ln>
        </p:spPr>
        <p:txBody>
          <a:bodyPr wrap="square" lIns="91425" tIns="45700" rIns="91425" bIns="45700" anchor="b" anchorCtr="0">
            <a:noAutofit/>
          </a:bodyPr>
          <a:lstStyle>
            <a:defPPr marR="0" lvl="0" algn="l" rtl="0">
              <a:lnSpc>
                <a:spcPct val="100000"/>
              </a:lnSpc>
              <a:spcBef>
                <a:spcPts val="0"/>
              </a:spcBef>
              <a:spcAft>
                <a:spcPts val="0"/>
              </a:spcAft>
            </a:defPPr>
            <a:lvl1pPr marL="0" marR="0" lvl="0" indent="0" algn="ctr" rtl="0">
              <a:lnSpc>
                <a:spcPct val="90000"/>
              </a:lnSpc>
              <a:spcBef>
                <a:spcPts val="0"/>
              </a:spcBef>
              <a:spcAft>
                <a:spcPts val="0"/>
              </a:spcAft>
              <a:buClr>
                <a:schemeClr val="dk1"/>
              </a:buClr>
              <a:buSzPct val="100000"/>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indent="-381000"/>
            <a:r>
              <a:rPr lang="en-US" sz="2000" b="1" dirty="0" smtClean="0">
                <a:solidFill>
                  <a:srgbClr val="00B0F0"/>
                </a:solidFill>
              </a:rPr>
              <a:t>Presented by Charlene Davies</a:t>
            </a:r>
            <a:endParaRPr lang="en-US" sz="2000" b="1" dirty="0">
              <a:solidFill>
                <a:srgbClr val="00B0F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Gizmo: Building DNA</a:t>
            </a:r>
            <a:endParaRPr lang="en-US" dirty="0"/>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9730" y="1615141"/>
            <a:ext cx="6552540" cy="4384074"/>
          </a:xfrm>
          <a:prstGeom prst="rect">
            <a:avLst/>
          </a:prstGeom>
        </p:spPr>
      </p:pic>
    </p:spTree>
    <p:extLst>
      <p:ext uri="{BB962C8B-B14F-4D97-AF65-F5344CB8AC3E}">
        <p14:creationId xmlns:p14="http://schemas.microsoft.com/office/powerpoint/2010/main" val="7249644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Gizmo: Building DNA</a:t>
            </a:r>
            <a:endParaRPr lang="en-US" dirty="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992092" y="1392403"/>
            <a:ext cx="3737512" cy="4768700"/>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734035" y="1392403"/>
            <a:ext cx="3822071" cy="4768700"/>
          </a:xfrm>
          <a:prstGeom prst="rect">
            <a:avLst/>
          </a:prstGeom>
        </p:spPr>
      </p:pic>
      <p:sp>
        <p:nvSpPr>
          <p:cNvPr id="5" name="Text Placeholder 4"/>
          <p:cNvSpPr txBox="1">
            <a:spLocks/>
          </p:cNvSpPr>
          <p:nvPr/>
        </p:nvSpPr>
        <p:spPr>
          <a:xfrm>
            <a:off x="1881532" y="5739299"/>
            <a:ext cx="457066" cy="421804"/>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a:t>8</a:t>
            </a:r>
          </a:p>
        </p:txBody>
      </p:sp>
      <p:sp>
        <p:nvSpPr>
          <p:cNvPr id="6" name="Text Placeholder 4"/>
          <p:cNvSpPr txBox="1">
            <a:spLocks/>
          </p:cNvSpPr>
          <p:nvPr/>
        </p:nvSpPr>
        <p:spPr>
          <a:xfrm>
            <a:off x="9008474" y="5790724"/>
            <a:ext cx="457066" cy="26475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a:t>9</a:t>
            </a:r>
          </a:p>
        </p:txBody>
      </p:sp>
    </p:spTree>
    <p:extLst>
      <p:ext uri="{BB962C8B-B14F-4D97-AF65-F5344CB8AC3E}">
        <p14:creationId xmlns:p14="http://schemas.microsoft.com/office/powerpoint/2010/main" val="1709364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Gizmo: Building DNA</a:t>
            </a:r>
            <a:endParaRPr lang="en-US" dirty="0"/>
          </a:p>
        </p:txBody>
      </p:sp>
      <p:pic>
        <p:nvPicPr>
          <p:cNvPr id="4" name="Picture 3"/>
          <p:cNvPicPr>
            <a:picLocks noChangeAspect="1"/>
          </p:cNvPicPr>
          <p:nvPr/>
        </p:nvPicPr>
        <p:blipFill>
          <a:blip r:embed="rId3"/>
          <a:stretch>
            <a:fillRect/>
          </a:stretch>
        </p:blipFill>
        <p:spPr>
          <a:xfrm>
            <a:off x="5634339" y="1465593"/>
            <a:ext cx="3760001" cy="4734004"/>
          </a:xfrm>
          <a:prstGeom prst="rect">
            <a:avLst/>
          </a:prstGeom>
        </p:spPr>
      </p:pic>
      <p:pic>
        <p:nvPicPr>
          <p:cNvPr id="7" name="Picture 6"/>
          <p:cNvPicPr>
            <a:picLocks noChangeAspect="1"/>
          </p:cNvPicPr>
          <p:nvPr/>
        </p:nvPicPr>
        <p:blipFill>
          <a:blip r:embed="rId4"/>
          <a:stretch>
            <a:fillRect/>
          </a:stretch>
        </p:blipFill>
        <p:spPr>
          <a:xfrm>
            <a:off x="1899501" y="1465593"/>
            <a:ext cx="3734838" cy="4730494"/>
          </a:xfrm>
          <a:prstGeom prst="rect">
            <a:avLst/>
          </a:prstGeom>
        </p:spPr>
      </p:pic>
      <p:sp>
        <p:nvSpPr>
          <p:cNvPr id="5" name="Text Placeholder 4"/>
          <p:cNvSpPr txBox="1">
            <a:spLocks/>
          </p:cNvSpPr>
          <p:nvPr/>
        </p:nvSpPr>
        <p:spPr>
          <a:xfrm>
            <a:off x="8767482" y="5827059"/>
            <a:ext cx="626340" cy="314227"/>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smtClean="0"/>
              <a:t>11</a:t>
            </a:r>
            <a:endParaRPr lang="en-US" sz="1600" b="1" dirty="0"/>
          </a:p>
        </p:txBody>
      </p:sp>
      <p:sp>
        <p:nvSpPr>
          <p:cNvPr id="6" name="Text Placeholder 4"/>
          <p:cNvSpPr txBox="1">
            <a:spLocks/>
          </p:cNvSpPr>
          <p:nvPr/>
        </p:nvSpPr>
        <p:spPr>
          <a:xfrm>
            <a:off x="1874338" y="5800717"/>
            <a:ext cx="743356" cy="214601"/>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smtClean="0"/>
              <a:t>10</a:t>
            </a:r>
            <a:endParaRPr lang="en-US" sz="1600" b="1" dirty="0"/>
          </a:p>
        </p:txBody>
      </p:sp>
    </p:spTree>
    <p:extLst>
      <p:ext uri="{BB962C8B-B14F-4D97-AF65-F5344CB8AC3E}">
        <p14:creationId xmlns:p14="http://schemas.microsoft.com/office/powerpoint/2010/main" val="2738117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Gizmo: Building DNA</a:t>
            </a:r>
            <a:endParaRPr lang="en-US" dirty="0"/>
          </a:p>
        </p:txBody>
      </p:sp>
      <p:pic>
        <p:nvPicPr>
          <p:cNvPr id="3" name="Picture 2"/>
          <p:cNvPicPr>
            <a:picLocks noChangeAspect="1"/>
          </p:cNvPicPr>
          <p:nvPr/>
        </p:nvPicPr>
        <p:blipFill>
          <a:blip r:embed="rId3"/>
          <a:stretch>
            <a:fillRect/>
          </a:stretch>
        </p:blipFill>
        <p:spPr>
          <a:xfrm>
            <a:off x="1855151" y="1391890"/>
            <a:ext cx="3865966" cy="4880951"/>
          </a:xfrm>
          <a:prstGeom prst="rect">
            <a:avLst/>
          </a:prstGeom>
        </p:spPr>
      </p:pic>
      <p:pic>
        <p:nvPicPr>
          <p:cNvPr id="5" name="Picture 4"/>
          <p:cNvPicPr>
            <a:picLocks noChangeAspect="1"/>
          </p:cNvPicPr>
          <p:nvPr/>
        </p:nvPicPr>
        <p:blipFill>
          <a:blip r:embed="rId4"/>
          <a:stretch>
            <a:fillRect/>
          </a:stretch>
        </p:blipFill>
        <p:spPr>
          <a:xfrm>
            <a:off x="5721117" y="1391890"/>
            <a:ext cx="3914787" cy="4880951"/>
          </a:xfrm>
          <a:prstGeom prst="rect">
            <a:avLst/>
          </a:prstGeom>
        </p:spPr>
      </p:pic>
      <p:sp>
        <p:nvSpPr>
          <p:cNvPr id="6" name="Text Placeholder 4"/>
          <p:cNvSpPr txBox="1">
            <a:spLocks/>
          </p:cNvSpPr>
          <p:nvPr/>
        </p:nvSpPr>
        <p:spPr>
          <a:xfrm>
            <a:off x="8987637" y="5876536"/>
            <a:ext cx="599446" cy="350086"/>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smtClean="0"/>
              <a:t>13</a:t>
            </a:r>
            <a:endParaRPr lang="en-US" sz="1600" b="1" dirty="0"/>
          </a:p>
        </p:txBody>
      </p:sp>
      <p:sp>
        <p:nvSpPr>
          <p:cNvPr id="7" name="Text Placeholder 4"/>
          <p:cNvSpPr txBox="1">
            <a:spLocks/>
          </p:cNvSpPr>
          <p:nvPr/>
        </p:nvSpPr>
        <p:spPr>
          <a:xfrm>
            <a:off x="1855151" y="5876536"/>
            <a:ext cx="726684" cy="26475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smtClean="0"/>
              <a:t>12</a:t>
            </a:r>
            <a:endParaRPr lang="en-US" sz="1600" b="1" dirty="0"/>
          </a:p>
        </p:txBody>
      </p:sp>
    </p:spTree>
    <p:extLst>
      <p:ext uri="{BB962C8B-B14F-4D97-AF65-F5344CB8AC3E}">
        <p14:creationId xmlns:p14="http://schemas.microsoft.com/office/powerpoint/2010/main" val="2954991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Gizmo: Building DNA</a:t>
            </a:r>
            <a:endParaRPr lang="en-US" dirty="0"/>
          </a:p>
        </p:txBody>
      </p:sp>
      <p:pic>
        <p:nvPicPr>
          <p:cNvPr id="4" name="Picture 3"/>
          <p:cNvPicPr>
            <a:picLocks noChangeAspect="1"/>
          </p:cNvPicPr>
          <p:nvPr/>
        </p:nvPicPr>
        <p:blipFill>
          <a:blip r:embed="rId3"/>
          <a:stretch>
            <a:fillRect/>
          </a:stretch>
        </p:blipFill>
        <p:spPr>
          <a:xfrm>
            <a:off x="1787043" y="1384916"/>
            <a:ext cx="3936603" cy="4894155"/>
          </a:xfrm>
          <a:prstGeom prst="rect">
            <a:avLst/>
          </a:prstGeom>
        </p:spPr>
      </p:pic>
      <p:pic>
        <p:nvPicPr>
          <p:cNvPr id="6" name="Picture 5"/>
          <p:cNvPicPr>
            <a:picLocks noChangeAspect="1"/>
          </p:cNvPicPr>
          <p:nvPr/>
        </p:nvPicPr>
        <p:blipFill>
          <a:blip r:embed="rId4"/>
          <a:stretch>
            <a:fillRect/>
          </a:stretch>
        </p:blipFill>
        <p:spPr>
          <a:xfrm>
            <a:off x="5723646" y="1384916"/>
            <a:ext cx="3990404" cy="4894155"/>
          </a:xfrm>
          <a:prstGeom prst="rect">
            <a:avLst/>
          </a:prstGeom>
        </p:spPr>
      </p:pic>
      <p:sp>
        <p:nvSpPr>
          <p:cNvPr id="5" name="Text Placeholder 4"/>
          <p:cNvSpPr txBox="1">
            <a:spLocks/>
          </p:cNvSpPr>
          <p:nvPr/>
        </p:nvSpPr>
        <p:spPr>
          <a:xfrm>
            <a:off x="1787042" y="5903430"/>
            <a:ext cx="678251" cy="264288"/>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smtClean="0"/>
              <a:t>14</a:t>
            </a:r>
            <a:endParaRPr lang="en-US" sz="1600" b="1" dirty="0"/>
          </a:p>
        </p:txBody>
      </p:sp>
      <p:sp>
        <p:nvSpPr>
          <p:cNvPr id="7" name="Text Placeholder 4"/>
          <p:cNvSpPr txBox="1">
            <a:spLocks/>
          </p:cNvSpPr>
          <p:nvPr/>
        </p:nvSpPr>
        <p:spPr>
          <a:xfrm>
            <a:off x="8936756" y="5876536"/>
            <a:ext cx="637550" cy="291182"/>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smtClean="0"/>
              <a:t>15</a:t>
            </a:r>
            <a:endParaRPr lang="en-US" sz="1600" b="1" dirty="0"/>
          </a:p>
        </p:txBody>
      </p:sp>
    </p:spTree>
    <p:extLst>
      <p:ext uri="{BB962C8B-B14F-4D97-AF65-F5344CB8AC3E}">
        <p14:creationId xmlns:p14="http://schemas.microsoft.com/office/powerpoint/2010/main" val="1234439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838200" y="365125"/>
            <a:ext cx="10515600" cy="1325563"/>
          </a:xfrm>
          <a:prstGeom prst="rect">
            <a:avLst/>
          </a:prstGeom>
          <a:noFill/>
          <a:ln>
            <a:noFill/>
          </a:ln>
        </p:spPr>
        <p:txBody>
          <a:bodyPr wrap="square" lIns="91425" tIns="45700" rIns="91425" bIns="45700" anchor="ctr" anchorCtr="0">
            <a:noAutofit/>
          </a:bodyPr>
          <a:lstStyle/>
          <a:p>
            <a:pPr marL="0" marR="0" lvl="0" indent="-279400" algn="l" rtl="0">
              <a:lnSpc>
                <a:spcPct val="90000"/>
              </a:lnSpc>
              <a:spcBef>
                <a:spcPts val="0"/>
              </a:spcBef>
              <a:buClr>
                <a:schemeClr val="dk1"/>
              </a:buClr>
              <a:buSzPct val="100000"/>
              <a:buFont typeface="Calibri"/>
              <a:buNone/>
            </a:pPr>
            <a:r>
              <a:rPr lang="en-US" dirty="0" smtClean="0"/>
              <a:t>Gizmos and Interactive Notebooks:</a:t>
            </a:r>
            <a:br>
              <a:rPr lang="en-US" dirty="0" smtClean="0"/>
            </a:br>
            <a:r>
              <a:rPr lang="en-US" dirty="0" smtClean="0"/>
              <a:t>A Great Match-Up</a:t>
            </a:r>
            <a:endParaRPr lang="en-US" sz="4400" b="0" i="0" u="none" strike="noStrike" cap="none" dirty="0">
              <a:solidFill>
                <a:schemeClr val="dk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9900659" y="162029"/>
            <a:ext cx="1912678" cy="1596128"/>
          </a:xfrm>
          <a:prstGeom prst="rect">
            <a:avLst/>
          </a:prstGeom>
        </p:spPr>
      </p:pic>
      <p:sp>
        <p:nvSpPr>
          <p:cNvPr id="5" name="Rounded Rectangle 4"/>
          <p:cNvSpPr/>
          <p:nvPr/>
        </p:nvSpPr>
        <p:spPr>
          <a:xfrm>
            <a:off x="838199" y="1951889"/>
            <a:ext cx="10515601" cy="3673995"/>
          </a:xfrm>
          <a:prstGeom prst="roundRect">
            <a:avLst/>
          </a:prstGeom>
          <a:solidFill>
            <a:srgbClr val="CFEAFF"/>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13690" y="2366665"/>
            <a:ext cx="8764621" cy="3077766"/>
          </a:xfrm>
          <a:prstGeom prst="rect">
            <a:avLst/>
          </a:prstGeom>
          <a:noFill/>
        </p:spPr>
        <p:txBody>
          <a:bodyPr wrap="square" rtlCol="0">
            <a:spAutoFit/>
          </a:bodyPr>
          <a:lstStyle/>
          <a:p>
            <a:pPr lvl="0"/>
            <a:r>
              <a:rPr lang="en-US" sz="2000" i="1" dirty="0" smtClean="0"/>
              <a:t>A </a:t>
            </a:r>
            <a:r>
              <a:rPr lang="en-US" sz="2000" i="1" dirty="0"/>
              <a:t>Gizmo gives students great examples of what to draw in their notebook. Students use a lot of the things that they’ve seen in the Gizmo because it’s a very visual thing that they’ve experienced and very hands-on for them. They’re able to use it and put it into their interactive notebooks so they’re able to explain their thinking better. The teacher can use the notebooks as a way to see whether the students are getting the content or not. The teacher uses the notebook to check for understanding as a kind of formative assessment along the way</a:t>
            </a:r>
            <a:r>
              <a:rPr lang="en-US" sz="2000" i="1" dirty="0" smtClean="0"/>
              <a:t>.</a:t>
            </a:r>
            <a:endParaRPr lang="en-US" sz="2000" i="1" dirty="0"/>
          </a:p>
          <a:p>
            <a:pPr algn="ctr"/>
            <a:endParaRPr lang="en-US" sz="1800" dirty="0">
              <a:solidFill>
                <a:schemeClr val="tx1">
                  <a:lumMod val="75000"/>
                  <a:lumOff val="25000"/>
                </a:schemeClr>
              </a:solidFill>
              <a:latin typeface="+mj-lt"/>
            </a:endParaRPr>
          </a:p>
          <a:p>
            <a:pPr lvl="0" algn="r"/>
            <a:r>
              <a:rPr lang="en-US" sz="1600" dirty="0">
                <a:solidFill>
                  <a:schemeClr val="dk1"/>
                </a:solidFill>
                <a:latin typeface="Calibri"/>
                <a:ea typeface="Calibri"/>
                <a:cs typeface="Calibri"/>
                <a:sym typeface="Calibri"/>
              </a:rPr>
              <a:t>Lesley Gates, </a:t>
            </a:r>
            <a:r>
              <a:rPr lang="en-US" sz="1600" i="1" dirty="0"/>
              <a:t>District Science Coach, Kings Canyon USD, CA</a:t>
            </a:r>
            <a:endParaRPr lang="en-US" sz="1600" dirty="0">
              <a:solidFill>
                <a:schemeClr val="dk1"/>
              </a:solidFill>
              <a:latin typeface="Calibri"/>
              <a:ea typeface="Calibri"/>
              <a:cs typeface="Calibri"/>
              <a:sym typeface="Calibri"/>
            </a:endParaRPr>
          </a:p>
        </p:txBody>
      </p:sp>
      <p:pic>
        <p:nvPicPr>
          <p:cNvPr id="8" name="Picture 7"/>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33488" y="2328029"/>
            <a:ext cx="9100485" cy="188595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steps: Get started with a Free Account!</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ü"/>
            </a:pPr>
            <a:r>
              <a:rPr lang="en-US" dirty="0" smtClean="0"/>
              <a:t>Use a rotating, curated collection of 20-40 free Gizmos</a:t>
            </a:r>
          </a:p>
          <a:p>
            <a:pPr>
              <a:buFont typeface="Wingdings" panose="05000000000000000000" pitchFamily="2" charset="2"/>
              <a:buChar char="ü"/>
            </a:pPr>
            <a:r>
              <a:rPr lang="en-US" dirty="0" smtClean="0"/>
              <a:t>Preview the other 400+ Gizmos for up to 5 minutes a day</a:t>
            </a:r>
          </a:p>
          <a:p>
            <a:pPr>
              <a:buFont typeface="Wingdings" panose="05000000000000000000" pitchFamily="2" charset="2"/>
              <a:buChar char="ü"/>
            </a:pPr>
            <a:r>
              <a:rPr lang="en-US" dirty="0" smtClean="0"/>
              <a:t>Free Gizmos change each semester</a:t>
            </a:r>
            <a:endParaRPr lang="en-US" dirty="0"/>
          </a:p>
          <a:p>
            <a:pPr>
              <a:buFont typeface="Wingdings" panose="05000000000000000000" pitchFamily="2" charset="2"/>
              <a:buChar char="ü"/>
            </a:pPr>
            <a:r>
              <a:rPr lang="en-US" dirty="0" smtClean="0"/>
              <a:t>Includes teacher guides, lesson plans, and more</a:t>
            </a:r>
            <a:endParaRPr lang="en-US" dirty="0"/>
          </a:p>
          <a:p>
            <a:pPr marL="0" indent="0">
              <a:buNone/>
            </a:pPr>
            <a:endParaRPr lang="en-US" dirty="0" smtClean="0"/>
          </a:p>
          <a:p>
            <a:pPr marL="0" indent="0" algn="ctr">
              <a:buNone/>
            </a:pPr>
            <a:r>
              <a:rPr lang="en-US" sz="3200" b="1" dirty="0" smtClean="0"/>
              <a:t>www.explorelearning.com/free</a:t>
            </a:r>
            <a:endParaRPr lang="en-US" sz="3200" b="1" dirty="0"/>
          </a:p>
          <a:p>
            <a:endParaRPr lang="en-US" dirty="0" smtClean="0"/>
          </a:p>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9493"/>
          <a:stretch/>
        </p:blipFill>
        <p:spPr>
          <a:xfrm>
            <a:off x="1916349" y="4543424"/>
            <a:ext cx="2690576" cy="2219325"/>
          </a:xfrm>
          <a:prstGeom prst="rect">
            <a:avLst/>
          </a:prstGeom>
        </p:spPr>
      </p:pic>
    </p:spTree>
    <p:extLst>
      <p:ext uri="{BB962C8B-B14F-4D97-AF65-F5344CB8AC3E}">
        <p14:creationId xmlns:p14="http://schemas.microsoft.com/office/powerpoint/2010/main" val="292534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me</a:t>
            </a:r>
            <a:endParaRPr lang="en-US" dirty="0"/>
          </a:p>
        </p:txBody>
      </p:sp>
      <p:sp>
        <p:nvSpPr>
          <p:cNvPr id="3" name="Content Placeholder 2"/>
          <p:cNvSpPr>
            <a:spLocks noGrp="1"/>
          </p:cNvSpPr>
          <p:nvPr>
            <p:ph idx="1"/>
          </p:nvPr>
        </p:nvSpPr>
        <p:spPr/>
        <p:txBody>
          <a:bodyPr/>
          <a:lstStyle/>
          <a:p>
            <a:pPr marL="0" indent="0">
              <a:buNone/>
            </a:pPr>
            <a:r>
              <a:rPr lang="en-US" sz="3200" b="1" dirty="0" smtClean="0">
                <a:solidFill>
                  <a:schemeClr val="accent5"/>
                </a:solidFill>
              </a:rPr>
              <a:t>				</a:t>
            </a:r>
            <a:r>
              <a:rPr lang="en-US" sz="3600" b="1" dirty="0" smtClean="0">
                <a:solidFill>
                  <a:srgbClr val="00B0F0"/>
                </a:solidFill>
              </a:rPr>
              <a:t>Charlene Davies</a:t>
            </a:r>
            <a:endParaRPr lang="en-US" sz="3600" b="1" dirty="0">
              <a:solidFill>
                <a:srgbClr val="00B0F0"/>
              </a:solidFill>
            </a:endParaRPr>
          </a:p>
          <a:p>
            <a:pPr marL="0" indent="0">
              <a:buNone/>
            </a:pPr>
            <a:r>
              <a:rPr lang="en-US" sz="3200" dirty="0" smtClean="0"/>
              <a:t>				</a:t>
            </a:r>
            <a:r>
              <a:rPr lang="en-US" sz="3200" dirty="0"/>
              <a:t>c</a:t>
            </a:r>
            <a:r>
              <a:rPr lang="en-US" sz="3200" dirty="0" smtClean="0"/>
              <a:t>harlene.davies@explorelearning.com</a:t>
            </a:r>
            <a:endParaRPr lang="en-US" sz="3200" dirty="0"/>
          </a:p>
          <a:p>
            <a:pPr marL="0" indent="0">
              <a:buNone/>
            </a:pPr>
            <a:r>
              <a:rPr lang="en-US" sz="3200" dirty="0" smtClean="0"/>
              <a:t>				</a:t>
            </a:r>
            <a:r>
              <a:rPr lang="en-US" sz="3200" dirty="0"/>
              <a:t>866-882-4141 x2405 </a:t>
            </a:r>
          </a:p>
          <a:p>
            <a:pPr marL="0" indent="0">
              <a:buNone/>
            </a:pPr>
            <a:r>
              <a:rPr lang="en-US" sz="3200" dirty="0" smtClean="0"/>
              <a:t>				www.explorelearning.com</a:t>
            </a:r>
            <a:endParaRPr lang="en-US" sz="3200" dirty="0"/>
          </a:p>
          <a:p>
            <a:endParaRPr lang="en-US" dirty="0" smtClean="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442" y="1825625"/>
            <a:ext cx="2618913" cy="3491884"/>
          </a:xfrm>
          <a:prstGeom prst="rect">
            <a:avLst/>
          </a:prstGeom>
          <a:ln w="3175">
            <a:solidFill>
              <a:schemeClr val="tx1"/>
            </a:solidFill>
          </a:ln>
        </p:spPr>
      </p:pic>
    </p:spTree>
    <p:extLst>
      <p:ext uri="{BB962C8B-B14F-4D97-AF65-F5344CB8AC3E}">
        <p14:creationId xmlns:p14="http://schemas.microsoft.com/office/powerpoint/2010/main" val="1919147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106401" y="242938"/>
            <a:ext cx="1694476" cy="1653148"/>
          </a:xfrm>
          <a:prstGeom prst="rect">
            <a:avLst/>
          </a:prstGeom>
        </p:spPr>
      </p:pic>
      <p:sp>
        <p:nvSpPr>
          <p:cNvPr id="2" name="Title 1"/>
          <p:cNvSpPr>
            <a:spLocks noGrp="1"/>
          </p:cNvSpPr>
          <p:nvPr>
            <p:ph type="title"/>
          </p:nvPr>
        </p:nvSpPr>
        <p:spPr/>
        <p:txBody>
          <a:bodyPr/>
          <a:lstStyle/>
          <a:p>
            <a:r>
              <a:rPr lang="en-US" dirty="0" smtClean="0"/>
              <a:t>Why Interactive Notebooks?</a:t>
            </a:r>
            <a:endParaRPr lang="en-US" dirty="0"/>
          </a:p>
        </p:txBody>
      </p:sp>
      <p:sp>
        <p:nvSpPr>
          <p:cNvPr id="3" name="Text Placeholder 2"/>
          <p:cNvSpPr>
            <a:spLocks noGrp="1"/>
          </p:cNvSpPr>
          <p:nvPr>
            <p:ph type="body" idx="1"/>
          </p:nvPr>
        </p:nvSpPr>
        <p:spPr>
          <a:xfrm>
            <a:off x="838200" y="2101484"/>
            <a:ext cx="10515600" cy="4608139"/>
          </a:xfrm>
        </p:spPr>
        <p:txBody>
          <a:bodyPr/>
          <a:lstStyle/>
          <a:p>
            <a:pPr>
              <a:buFont typeface="Wingdings" panose="05000000000000000000" pitchFamily="2" charset="2"/>
              <a:buChar char="Ø"/>
            </a:pPr>
            <a:r>
              <a:rPr lang="en-US" dirty="0" smtClean="0"/>
              <a:t>Helps students organize and synthesize information given to them in class</a:t>
            </a:r>
          </a:p>
          <a:p>
            <a:pPr marL="177800" indent="0">
              <a:buNone/>
            </a:pPr>
            <a:endParaRPr lang="en-US" dirty="0" smtClean="0"/>
          </a:p>
          <a:p>
            <a:pPr>
              <a:buFont typeface="Wingdings" panose="05000000000000000000" pitchFamily="2" charset="2"/>
              <a:buChar char="Ø"/>
            </a:pPr>
            <a:r>
              <a:rPr lang="en-US" dirty="0" smtClean="0"/>
              <a:t>Allows for creating lessons that involve all of the lobes in the brain</a:t>
            </a:r>
          </a:p>
          <a:p>
            <a:pPr marL="609600" lvl="1" indent="0">
              <a:buNone/>
            </a:pPr>
            <a:r>
              <a:rPr lang="en-US" dirty="0"/>
              <a:t/>
            </a:r>
            <a:br>
              <a:rPr lang="en-US" dirty="0"/>
            </a:br>
            <a:endParaRPr lang="en-US" dirty="0" smtClean="0"/>
          </a:p>
          <a:p>
            <a:pPr>
              <a:buFont typeface="Wingdings" panose="05000000000000000000" pitchFamily="2" charset="2"/>
              <a:buChar char="Ø"/>
            </a:pPr>
            <a:r>
              <a:rPr lang="en-US" dirty="0" smtClean="0"/>
              <a:t>One way for teachers to accommodate all different learning styles</a:t>
            </a:r>
          </a:p>
          <a:p>
            <a:pPr marL="609600" lvl="1" indent="0">
              <a:buNone/>
            </a:pPr>
            <a:endParaRPr lang="en-US" dirty="0" smtClean="0"/>
          </a:p>
        </p:txBody>
      </p:sp>
    </p:spTree>
    <p:extLst>
      <p:ext uri="{BB962C8B-B14F-4D97-AF65-F5344CB8AC3E}">
        <p14:creationId xmlns:p14="http://schemas.microsoft.com/office/powerpoint/2010/main" val="3892996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Notebook Set-Up</a:t>
            </a:r>
            <a:endParaRPr lang="en-US" dirty="0"/>
          </a:p>
        </p:txBody>
      </p:sp>
      <p:sp>
        <p:nvSpPr>
          <p:cNvPr id="5" name="Text Placeholder 4"/>
          <p:cNvSpPr>
            <a:spLocks noGrp="1"/>
          </p:cNvSpPr>
          <p:nvPr>
            <p:ph type="body" idx="1"/>
          </p:nvPr>
        </p:nvSpPr>
        <p:spPr>
          <a:xfrm>
            <a:off x="2293653" y="1598780"/>
            <a:ext cx="5181600" cy="4351338"/>
          </a:xfrm>
        </p:spPr>
        <p:txBody>
          <a:bodyPr/>
          <a:lstStyle/>
          <a:p>
            <a:pPr marL="177800" indent="0">
              <a:buNone/>
            </a:pPr>
            <a:r>
              <a:rPr lang="en-US" dirty="0" smtClean="0"/>
              <a:t>Cover Sheet</a:t>
            </a:r>
            <a:endParaRPr lang="en-US" dirty="0"/>
          </a:p>
        </p:txBody>
      </p:sp>
      <p:sp>
        <p:nvSpPr>
          <p:cNvPr id="6" name="Text Placeholder 5"/>
          <p:cNvSpPr>
            <a:spLocks noGrp="1"/>
          </p:cNvSpPr>
          <p:nvPr>
            <p:ph type="body" idx="2"/>
          </p:nvPr>
        </p:nvSpPr>
        <p:spPr>
          <a:xfrm>
            <a:off x="6495210" y="1680676"/>
            <a:ext cx="5181600" cy="4351338"/>
          </a:xfrm>
        </p:spPr>
        <p:txBody>
          <a:bodyPr/>
          <a:lstStyle/>
          <a:p>
            <a:pPr marL="177800" indent="0">
              <a:buNone/>
            </a:pPr>
            <a:r>
              <a:rPr lang="en-US" dirty="0" smtClean="0"/>
              <a:t>Notebook Rubric</a:t>
            </a:r>
            <a:endParaRPr lang="en-US" dirty="0"/>
          </a:p>
        </p:txBody>
      </p:sp>
      <p:grpSp>
        <p:nvGrpSpPr>
          <p:cNvPr id="7" name="Group 18"/>
          <p:cNvGrpSpPr>
            <a:grpSpLocks/>
          </p:cNvGrpSpPr>
          <p:nvPr/>
        </p:nvGrpSpPr>
        <p:grpSpPr bwMode="auto">
          <a:xfrm>
            <a:off x="9750540" y="1371306"/>
            <a:ext cx="237205" cy="319382"/>
            <a:chOff x="1945" y="275"/>
            <a:chExt cx="551" cy="572"/>
          </a:xfrm>
        </p:grpSpPr>
        <p:sp>
          <p:nvSpPr>
            <p:cNvPr id="8" name="AutoShape 19"/>
            <p:cNvSpPr>
              <a:spLocks/>
            </p:cNvSpPr>
            <p:nvPr/>
          </p:nvSpPr>
          <p:spPr bwMode="auto">
            <a:xfrm>
              <a:off x="1960" y="290"/>
              <a:ext cx="521" cy="542"/>
            </a:xfrm>
            <a:custGeom>
              <a:avLst/>
              <a:gdLst>
                <a:gd name="T0" fmla="+- 0 2380 1960"/>
                <a:gd name="T1" fmla="*/ T0 w 521"/>
                <a:gd name="T2" fmla="+- 0 604 290"/>
                <a:gd name="T3" fmla="*/ 604 h 542"/>
                <a:gd name="T4" fmla="+- 0 2167 1960"/>
                <a:gd name="T5" fmla="*/ T4 w 521"/>
                <a:gd name="T6" fmla="+- 0 604 290"/>
                <a:gd name="T7" fmla="*/ 604 h 542"/>
                <a:gd name="T8" fmla="+- 0 2152 1960"/>
                <a:gd name="T9" fmla="*/ T8 w 521"/>
                <a:gd name="T10" fmla="+- 0 635 290"/>
                <a:gd name="T11" fmla="*/ 635 h 542"/>
                <a:gd name="T12" fmla="+- 0 2133 1960"/>
                <a:gd name="T13" fmla="*/ T12 w 521"/>
                <a:gd name="T14" fmla="+- 0 676 290"/>
                <a:gd name="T15" fmla="*/ 676 h 542"/>
                <a:gd name="T16" fmla="+- 0 2111 1960"/>
                <a:gd name="T17" fmla="*/ T16 w 521"/>
                <a:gd name="T18" fmla="+- 0 730 290"/>
                <a:gd name="T19" fmla="*/ 730 h 542"/>
                <a:gd name="T20" fmla="+- 0 2085 1960"/>
                <a:gd name="T21" fmla="*/ T20 w 521"/>
                <a:gd name="T22" fmla="+- 0 795 290"/>
                <a:gd name="T23" fmla="*/ 795 h 542"/>
                <a:gd name="T24" fmla="+- 0 2199 1960"/>
                <a:gd name="T25" fmla="*/ T24 w 521"/>
                <a:gd name="T26" fmla="+- 0 832 290"/>
                <a:gd name="T27" fmla="*/ 832 h 542"/>
                <a:gd name="T28" fmla="+- 0 2212 1960"/>
                <a:gd name="T29" fmla="*/ T28 w 521"/>
                <a:gd name="T30" fmla="+- 0 792 290"/>
                <a:gd name="T31" fmla="*/ 792 h 542"/>
                <a:gd name="T32" fmla="+- 0 2224 1960"/>
                <a:gd name="T33" fmla="*/ T32 w 521"/>
                <a:gd name="T34" fmla="+- 0 745 290"/>
                <a:gd name="T35" fmla="*/ 745 h 542"/>
                <a:gd name="T36" fmla="+- 0 2235 1960"/>
                <a:gd name="T37" fmla="*/ T36 w 521"/>
                <a:gd name="T38" fmla="+- 0 691 290"/>
                <a:gd name="T39" fmla="*/ 691 h 542"/>
                <a:gd name="T40" fmla="+- 0 2247 1960"/>
                <a:gd name="T41" fmla="*/ T40 w 521"/>
                <a:gd name="T42" fmla="+- 0 630 290"/>
                <a:gd name="T43" fmla="*/ 630 h 542"/>
                <a:gd name="T44" fmla="+- 0 2423 1960"/>
                <a:gd name="T45" fmla="*/ T44 w 521"/>
                <a:gd name="T46" fmla="+- 0 630 290"/>
                <a:gd name="T47" fmla="*/ 630 h 542"/>
                <a:gd name="T48" fmla="+- 0 2380 1960"/>
                <a:gd name="T49" fmla="*/ T48 w 521"/>
                <a:gd name="T50" fmla="+- 0 604 290"/>
                <a:gd name="T51" fmla="*/ 604 h 542"/>
                <a:gd name="T52" fmla="+- 0 2423 1960"/>
                <a:gd name="T53" fmla="*/ T52 w 521"/>
                <a:gd name="T54" fmla="+- 0 630 290"/>
                <a:gd name="T55" fmla="*/ 630 h 542"/>
                <a:gd name="T56" fmla="+- 0 2247 1960"/>
                <a:gd name="T57" fmla="*/ T56 w 521"/>
                <a:gd name="T58" fmla="+- 0 630 290"/>
                <a:gd name="T59" fmla="*/ 630 h 542"/>
                <a:gd name="T60" fmla="+- 0 2293 1960"/>
                <a:gd name="T61" fmla="*/ T60 w 521"/>
                <a:gd name="T62" fmla="+- 0 671 290"/>
                <a:gd name="T63" fmla="*/ 671 h 542"/>
                <a:gd name="T64" fmla="+- 0 2335 1960"/>
                <a:gd name="T65" fmla="*/ T64 w 521"/>
                <a:gd name="T66" fmla="+- 0 707 290"/>
                <a:gd name="T67" fmla="*/ 707 h 542"/>
                <a:gd name="T68" fmla="+- 0 2374 1960"/>
                <a:gd name="T69" fmla="*/ T68 w 521"/>
                <a:gd name="T70" fmla="+- 0 738 290"/>
                <a:gd name="T71" fmla="*/ 738 h 542"/>
                <a:gd name="T72" fmla="+- 0 2409 1960"/>
                <a:gd name="T73" fmla="*/ T72 w 521"/>
                <a:gd name="T74" fmla="+- 0 764 290"/>
                <a:gd name="T75" fmla="*/ 764 h 542"/>
                <a:gd name="T76" fmla="+- 0 2481 1960"/>
                <a:gd name="T77" fmla="*/ T76 w 521"/>
                <a:gd name="T78" fmla="+- 0 666 290"/>
                <a:gd name="T79" fmla="*/ 666 h 542"/>
                <a:gd name="T80" fmla="+- 0 2424 1960"/>
                <a:gd name="T81" fmla="*/ T80 w 521"/>
                <a:gd name="T82" fmla="+- 0 630 290"/>
                <a:gd name="T83" fmla="*/ 630 h 542"/>
                <a:gd name="T84" fmla="+- 0 2423 1960"/>
                <a:gd name="T85" fmla="*/ T84 w 521"/>
                <a:gd name="T86" fmla="+- 0 630 290"/>
                <a:gd name="T87" fmla="*/ 630 h 542"/>
                <a:gd name="T88" fmla="+- 0 1960 1960"/>
                <a:gd name="T89" fmla="*/ T88 w 521"/>
                <a:gd name="T90" fmla="+- 0 500 290"/>
                <a:gd name="T91" fmla="*/ 500 h 542"/>
                <a:gd name="T92" fmla="+- 0 1961 1960"/>
                <a:gd name="T93" fmla="*/ T92 w 521"/>
                <a:gd name="T94" fmla="+- 0 623 290"/>
                <a:gd name="T95" fmla="*/ 623 h 542"/>
                <a:gd name="T96" fmla="+- 0 2011 1960"/>
                <a:gd name="T97" fmla="*/ T96 w 521"/>
                <a:gd name="T98" fmla="+- 0 620 290"/>
                <a:gd name="T99" fmla="*/ 620 h 542"/>
                <a:gd name="T100" fmla="+- 0 2062 1960"/>
                <a:gd name="T101" fmla="*/ T100 w 521"/>
                <a:gd name="T102" fmla="+- 0 616 290"/>
                <a:gd name="T103" fmla="*/ 616 h 542"/>
                <a:gd name="T104" fmla="+- 0 2114 1960"/>
                <a:gd name="T105" fmla="*/ T104 w 521"/>
                <a:gd name="T106" fmla="+- 0 611 290"/>
                <a:gd name="T107" fmla="*/ 611 h 542"/>
                <a:gd name="T108" fmla="+- 0 2167 1960"/>
                <a:gd name="T109" fmla="*/ T108 w 521"/>
                <a:gd name="T110" fmla="+- 0 604 290"/>
                <a:gd name="T111" fmla="*/ 604 h 542"/>
                <a:gd name="T112" fmla="+- 0 2380 1960"/>
                <a:gd name="T113" fmla="*/ T112 w 521"/>
                <a:gd name="T114" fmla="+- 0 604 290"/>
                <a:gd name="T115" fmla="*/ 604 h 542"/>
                <a:gd name="T116" fmla="+- 0 2375 1960"/>
                <a:gd name="T117" fmla="*/ T116 w 521"/>
                <a:gd name="T118" fmla="+- 0 601 290"/>
                <a:gd name="T119" fmla="*/ 601 h 542"/>
                <a:gd name="T120" fmla="+- 0 2333 1960"/>
                <a:gd name="T121" fmla="*/ T120 w 521"/>
                <a:gd name="T122" fmla="+- 0 578 290"/>
                <a:gd name="T123" fmla="*/ 578 h 542"/>
                <a:gd name="T124" fmla="+- 0 2298 1960"/>
                <a:gd name="T125" fmla="*/ T124 w 521"/>
                <a:gd name="T126" fmla="+- 0 562 290"/>
                <a:gd name="T127" fmla="*/ 562 h 542"/>
                <a:gd name="T128" fmla="+- 0 2344 1960"/>
                <a:gd name="T129" fmla="*/ T128 w 521"/>
                <a:gd name="T130" fmla="+- 0 539 290"/>
                <a:gd name="T131" fmla="*/ 539 h 542"/>
                <a:gd name="T132" fmla="+- 0 2384 1960"/>
                <a:gd name="T133" fmla="*/ T132 w 521"/>
                <a:gd name="T134" fmla="+- 0 517 290"/>
                <a:gd name="T135" fmla="*/ 517 h 542"/>
                <a:gd name="T136" fmla="+- 0 2166 1960"/>
                <a:gd name="T137" fmla="*/ T136 w 521"/>
                <a:gd name="T138" fmla="+- 0 517 290"/>
                <a:gd name="T139" fmla="*/ 517 h 542"/>
                <a:gd name="T140" fmla="+- 0 2128 1960"/>
                <a:gd name="T141" fmla="*/ T140 w 521"/>
                <a:gd name="T142" fmla="+- 0 511 290"/>
                <a:gd name="T143" fmla="*/ 511 h 542"/>
                <a:gd name="T144" fmla="+- 0 2082 1960"/>
                <a:gd name="T145" fmla="*/ T144 w 521"/>
                <a:gd name="T146" fmla="+- 0 506 290"/>
                <a:gd name="T147" fmla="*/ 506 h 542"/>
                <a:gd name="T148" fmla="+- 0 2026 1960"/>
                <a:gd name="T149" fmla="*/ T148 w 521"/>
                <a:gd name="T150" fmla="+- 0 502 290"/>
                <a:gd name="T151" fmla="*/ 502 h 542"/>
                <a:gd name="T152" fmla="+- 0 1960 1960"/>
                <a:gd name="T153" fmla="*/ T152 w 521"/>
                <a:gd name="T154" fmla="+- 0 500 290"/>
                <a:gd name="T155" fmla="*/ 500 h 542"/>
                <a:gd name="T156" fmla="+- 0 2201 1960"/>
                <a:gd name="T157" fmla="*/ T156 w 521"/>
                <a:gd name="T158" fmla="+- 0 290 290"/>
                <a:gd name="T159" fmla="*/ 290 h 542"/>
                <a:gd name="T160" fmla="+- 0 2087 1960"/>
                <a:gd name="T161" fmla="*/ T160 w 521"/>
                <a:gd name="T162" fmla="+- 0 327 290"/>
                <a:gd name="T163" fmla="*/ 327 h 542"/>
                <a:gd name="T164" fmla="+- 0 2099 1960"/>
                <a:gd name="T165" fmla="*/ T164 w 521"/>
                <a:gd name="T166" fmla="+- 0 359 290"/>
                <a:gd name="T167" fmla="*/ 359 h 542"/>
                <a:gd name="T168" fmla="+- 0 2116 1960"/>
                <a:gd name="T169" fmla="*/ T168 w 521"/>
                <a:gd name="T170" fmla="+- 0 401 290"/>
                <a:gd name="T171" fmla="*/ 401 h 542"/>
                <a:gd name="T172" fmla="+- 0 2139 1960"/>
                <a:gd name="T173" fmla="*/ T172 w 521"/>
                <a:gd name="T174" fmla="+- 0 454 290"/>
                <a:gd name="T175" fmla="*/ 454 h 542"/>
                <a:gd name="T176" fmla="+- 0 2166 1960"/>
                <a:gd name="T177" fmla="*/ T176 w 521"/>
                <a:gd name="T178" fmla="+- 0 517 290"/>
                <a:gd name="T179" fmla="*/ 517 h 542"/>
                <a:gd name="T180" fmla="+- 0 2384 1960"/>
                <a:gd name="T181" fmla="*/ T180 w 521"/>
                <a:gd name="T182" fmla="+- 0 517 290"/>
                <a:gd name="T183" fmla="*/ 517 h 542"/>
                <a:gd name="T184" fmla="+- 0 2389 1960"/>
                <a:gd name="T185" fmla="*/ T184 w 521"/>
                <a:gd name="T186" fmla="+- 0 514 290"/>
                <a:gd name="T187" fmla="*/ 514 h 542"/>
                <a:gd name="T188" fmla="+- 0 2427 1960"/>
                <a:gd name="T189" fmla="*/ T188 w 521"/>
                <a:gd name="T190" fmla="+- 0 490 290"/>
                <a:gd name="T191" fmla="*/ 490 h 542"/>
                <a:gd name="T192" fmla="+- 0 2246 1960"/>
                <a:gd name="T193" fmla="*/ T192 w 521"/>
                <a:gd name="T194" fmla="+- 0 490 290"/>
                <a:gd name="T195" fmla="*/ 490 h 542"/>
                <a:gd name="T196" fmla="+- 0 2235 1960"/>
                <a:gd name="T197" fmla="*/ T196 w 521"/>
                <a:gd name="T198" fmla="+- 0 432 290"/>
                <a:gd name="T199" fmla="*/ 432 h 542"/>
                <a:gd name="T200" fmla="+- 0 2224 1960"/>
                <a:gd name="T201" fmla="*/ T200 w 521"/>
                <a:gd name="T202" fmla="+- 0 379 290"/>
                <a:gd name="T203" fmla="*/ 379 h 542"/>
                <a:gd name="T204" fmla="+- 0 2212 1960"/>
                <a:gd name="T205" fmla="*/ T204 w 521"/>
                <a:gd name="T206" fmla="+- 0 332 290"/>
                <a:gd name="T207" fmla="*/ 332 h 542"/>
                <a:gd name="T208" fmla="+- 0 2201 1960"/>
                <a:gd name="T209" fmla="*/ T208 w 521"/>
                <a:gd name="T210" fmla="+- 0 290 290"/>
                <a:gd name="T211" fmla="*/ 290 h 542"/>
                <a:gd name="T212" fmla="+- 0 2407 1960"/>
                <a:gd name="T213" fmla="*/ T212 w 521"/>
                <a:gd name="T214" fmla="+- 0 355 290"/>
                <a:gd name="T215" fmla="*/ 355 h 542"/>
                <a:gd name="T216" fmla="+- 0 2362 1960"/>
                <a:gd name="T217" fmla="*/ T216 w 521"/>
                <a:gd name="T218" fmla="+- 0 389 290"/>
                <a:gd name="T219" fmla="*/ 389 h 542"/>
                <a:gd name="T220" fmla="+- 0 2320 1960"/>
                <a:gd name="T221" fmla="*/ T220 w 521"/>
                <a:gd name="T222" fmla="+- 0 423 290"/>
                <a:gd name="T223" fmla="*/ 423 h 542"/>
                <a:gd name="T224" fmla="+- 0 2282 1960"/>
                <a:gd name="T225" fmla="*/ T224 w 521"/>
                <a:gd name="T226" fmla="+- 0 457 290"/>
                <a:gd name="T227" fmla="*/ 457 h 542"/>
                <a:gd name="T228" fmla="+- 0 2246 1960"/>
                <a:gd name="T229" fmla="*/ T228 w 521"/>
                <a:gd name="T230" fmla="+- 0 490 290"/>
                <a:gd name="T231" fmla="*/ 490 h 542"/>
                <a:gd name="T232" fmla="+- 0 2427 1960"/>
                <a:gd name="T233" fmla="*/ T232 w 521"/>
                <a:gd name="T234" fmla="+- 0 490 290"/>
                <a:gd name="T235" fmla="*/ 490 h 542"/>
                <a:gd name="T236" fmla="+- 0 2434 1960"/>
                <a:gd name="T237" fmla="*/ T236 w 521"/>
                <a:gd name="T238" fmla="+- 0 486 290"/>
                <a:gd name="T239" fmla="*/ 486 h 542"/>
                <a:gd name="T240" fmla="+- 0 2479 1960"/>
                <a:gd name="T241" fmla="*/ T240 w 521"/>
                <a:gd name="T242" fmla="+- 0 454 290"/>
                <a:gd name="T243" fmla="*/ 454 h 542"/>
                <a:gd name="T244" fmla="+- 0 2407 1960"/>
                <a:gd name="T245" fmla="*/ T244 w 521"/>
                <a:gd name="T246" fmla="+- 0 355 290"/>
                <a:gd name="T247" fmla="*/ 355 h 5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521" h="542">
                  <a:moveTo>
                    <a:pt x="420" y="314"/>
                  </a:moveTo>
                  <a:lnTo>
                    <a:pt x="207" y="314"/>
                  </a:lnTo>
                  <a:lnTo>
                    <a:pt x="192" y="345"/>
                  </a:lnTo>
                  <a:lnTo>
                    <a:pt x="173" y="386"/>
                  </a:lnTo>
                  <a:lnTo>
                    <a:pt x="151" y="440"/>
                  </a:lnTo>
                  <a:lnTo>
                    <a:pt x="125" y="505"/>
                  </a:lnTo>
                  <a:lnTo>
                    <a:pt x="239" y="542"/>
                  </a:lnTo>
                  <a:lnTo>
                    <a:pt x="252" y="502"/>
                  </a:lnTo>
                  <a:lnTo>
                    <a:pt x="264" y="455"/>
                  </a:lnTo>
                  <a:lnTo>
                    <a:pt x="275" y="401"/>
                  </a:lnTo>
                  <a:lnTo>
                    <a:pt x="287" y="340"/>
                  </a:lnTo>
                  <a:lnTo>
                    <a:pt x="463" y="340"/>
                  </a:lnTo>
                  <a:lnTo>
                    <a:pt x="420" y="314"/>
                  </a:lnTo>
                  <a:close/>
                  <a:moveTo>
                    <a:pt x="463" y="340"/>
                  </a:moveTo>
                  <a:lnTo>
                    <a:pt x="287" y="340"/>
                  </a:lnTo>
                  <a:lnTo>
                    <a:pt x="333" y="381"/>
                  </a:lnTo>
                  <a:lnTo>
                    <a:pt x="375" y="417"/>
                  </a:lnTo>
                  <a:lnTo>
                    <a:pt x="414" y="448"/>
                  </a:lnTo>
                  <a:lnTo>
                    <a:pt x="449" y="474"/>
                  </a:lnTo>
                  <a:lnTo>
                    <a:pt x="521" y="376"/>
                  </a:lnTo>
                  <a:lnTo>
                    <a:pt x="464" y="340"/>
                  </a:lnTo>
                  <a:lnTo>
                    <a:pt x="463" y="340"/>
                  </a:lnTo>
                  <a:close/>
                  <a:moveTo>
                    <a:pt x="0" y="210"/>
                  </a:moveTo>
                  <a:lnTo>
                    <a:pt x="1" y="333"/>
                  </a:lnTo>
                  <a:lnTo>
                    <a:pt x="51" y="330"/>
                  </a:lnTo>
                  <a:lnTo>
                    <a:pt x="102" y="326"/>
                  </a:lnTo>
                  <a:lnTo>
                    <a:pt x="154" y="321"/>
                  </a:lnTo>
                  <a:lnTo>
                    <a:pt x="207" y="314"/>
                  </a:lnTo>
                  <a:lnTo>
                    <a:pt x="420" y="314"/>
                  </a:lnTo>
                  <a:lnTo>
                    <a:pt x="415" y="311"/>
                  </a:lnTo>
                  <a:lnTo>
                    <a:pt x="373" y="288"/>
                  </a:lnTo>
                  <a:lnTo>
                    <a:pt x="338" y="272"/>
                  </a:lnTo>
                  <a:lnTo>
                    <a:pt x="384" y="249"/>
                  </a:lnTo>
                  <a:lnTo>
                    <a:pt x="424" y="227"/>
                  </a:lnTo>
                  <a:lnTo>
                    <a:pt x="206" y="227"/>
                  </a:lnTo>
                  <a:lnTo>
                    <a:pt x="168" y="221"/>
                  </a:lnTo>
                  <a:lnTo>
                    <a:pt x="122" y="216"/>
                  </a:lnTo>
                  <a:lnTo>
                    <a:pt x="66" y="212"/>
                  </a:lnTo>
                  <a:lnTo>
                    <a:pt x="0" y="210"/>
                  </a:lnTo>
                  <a:close/>
                  <a:moveTo>
                    <a:pt x="241" y="0"/>
                  </a:moveTo>
                  <a:lnTo>
                    <a:pt x="127" y="37"/>
                  </a:lnTo>
                  <a:lnTo>
                    <a:pt x="139" y="69"/>
                  </a:lnTo>
                  <a:lnTo>
                    <a:pt x="156" y="111"/>
                  </a:lnTo>
                  <a:lnTo>
                    <a:pt x="179" y="164"/>
                  </a:lnTo>
                  <a:lnTo>
                    <a:pt x="206" y="227"/>
                  </a:lnTo>
                  <a:lnTo>
                    <a:pt x="424" y="227"/>
                  </a:lnTo>
                  <a:lnTo>
                    <a:pt x="429" y="224"/>
                  </a:lnTo>
                  <a:lnTo>
                    <a:pt x="467" y="200"/>
                  </a:lnTo>
                  <a:lnTo>
                    <a:pt x="286" y="200"/>
                  </a:lnTo>
                  <a:lnTo>
                    <a:pt x="275" y="142"/>
                  </a:lnTo>
                  <a:lnTo>
                    <a:pt x="264" y="89"/>
                  </a:lnTo>
                  <a:lnTo>
                    <a:pt x="252" y="42"/>
                  </a:lnTo>
                  <a:lnTo>
                    <a:pt x="241" y="0"/>
                  </a:lnTo>
                  <a:close/>
                  <a:moveTo>
                    <a:pt x="447" y="65"/>
                  </a:moveTo>
                  <a:lnTo>
                    <a:pt x="402" y="99"/>
                  </a:lnTo>
                  <a:lnTo>
                    <a:pt x="360" y="133"/>
                  </a:lnTo>
                  <a:lnTo>
                    <a:pt x="322" y="167"/>
                  </a:lnTo>
                  <a:lnTo>
                    <a:pt x="286" y="200"/>
                  </a:lnTo>
                  <a:lnTo>
                    <a:pt x="467" y="200"/>
                  </a:lnTo>
                  <a:lnTo>
                    <a:pt x="474" y="196"/>
                  </a:lnTo>
                  <a:lnTo>
                    <a:pt x="519" y="164"/>
                  </a:lnTo>
                  <a:lnTo>
                    <a:pt x="447" y="65"/>
                  </a:lnTo>
                  <a:close/>
                </a:path>
              </a:pathLst>
            </a:custGeom>
            <a:solidFill>
              <a:srgbClr val="FFD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0"/>
            <p:cNvSpPr>
              <a:spLocks/>
            </p:cNvSpPr>
            <p:nvPr/>
          </p:nvSpPr>
          <p:spPr bwMode="auto">
            <a:xfrm>
              <a:off x="1960" y="290"/>
              <a:ext cx="521" cy="542"/>
            </a:xfrm>
            <a:custGeom>
              <a:avLst/>
              <a:gdLst>
                <a:gd name="T0" fmla="+- 0 1961 1960"/>
                <a:gd name="T1" fmla="*/ T0 w 521"/>
                <a:gd name="T2" fmla="+- 0 623 290"/>
                <a:gd name="T3" fmla="*/ 623 h 542"/>
                <a:gd name="T4" fmla="+- 0 1960 1960"/>
                <a:gd name="T5" fmla="*/ T4 w 521"/>
                <a:gd name="T6" fmla="+- 0 500 290"/>
                <a:gd name="T7" fmla="*/ 500 h 542"/>
                <a:gd name="T8" fmla="+- 0 2026 1960"/>
                <a:gd name="T9" fmla="*/ T8 w 521"/>
                <a:gd name="T10" fmla="+- 0 502 290"/>
                <a:gd name="T11" fmla="*/ 502 h 542"/>
                <a:gd name="T12" fmla="+- 0 2082 1960"/>
                <a:gd name="T13" fmla="*/ T12 w 521"/>
                <a:gd name="T14" fmla="+- 0 506 290"/>
                <a:gd name="T15" fmla="*/ 506 h 542"/>
                <a:gd name="T16" fmla="+- 0 2128 1960"/>
                <a:gd name="T17" fmla="*/ T16 w 521"/>
                <a:gd name="T18" fmla="+- 0 511 290"/>
                <a:gd name="T19" fmla="*/ 511 h 542"/>
                <a:gd name="T20" fmla="+- 0 2166 1960"/>
                <a:gd name="T21" fmla="*/ T20 w 521"/>
                <a:gd name="T22" fmla="+- 0 517 290"/>
                <a:gd name="T23" fmla="*/ 517 h 542"/>
                <a:gd name="T24" fmla="+- 0 2139 1960"/>
                <a:gd name="T25" fmla="*/ T24 w 521"/>
                <a:gd name="T26" fmla="+- 0 454 290"/>
                <a:gd name="T27" fmla="*/ 454 h 542"/>
                <a:gd name="T28" fmla="+- 0 2116 1960"/>
                <a:gd name="T29" fmla="*/ T28 w 521"/>
                <a:gd name="T30" fmla="+- 0 401 290"/>
                <a:gd name="T31" fmla="*/ 401 h 542"/>
                <a:gd name="T32" fmla="+- 0 2099 1960"/>
                <a:gd name="T33" fmla="*/ T32 w 521"/>
                <a:gd name="T34" fmla="+- 0 359 290"/>
                <a:gd name="T35" fmla="*/ 359 h 542"/>
                <a:gd name="T36" fmla="+- 0 2087 1960"/>
                <a:gd name="T37" fmla="*/ T36 w 521"/>
                <a:gd name="T38" fmla="+- 0 327 290"/>
                <a:gd name="T39" fmla="*/ 327 h 542"/>
                <a:gd name="T40" fmla="+- 0 2201 1960"/>
                <a:gd name="T41" fmla="*/ T40 w 521"/>
                <a:gd name="T42" fmla="+- 0 290 290"/>
                <a:gd name="T43" fmla="*/ 290 h 542"/>
                <a:gd name="T44" fmla="+- 0 2212 1960"/>
                <a:gd name="T45" fmla="*/ T44 w 521"/>
                <a:gd name="T46" fmla="+- 0 332 290"/>
                <a:gd name="T47" fmla="*/ 332 h 542"/>
                <a:gd name="T48" fmla="+- 0 2224 1960"/>
                <a:gd name="T49" fmla="*/ T48 w 521"/>
                <a:gd name="T50" fmla="+- 0 379 290"/>
                <a:gd name="T51" fmla="*/ 379 h 542"/>
                <a:gd name="T52" fmla="+- 0 2235 1960"/>
                <a:gd name="T53" fmla="*/ T52 w 521"/>
                <a:gd name="T54" fmla="+- 0 432 290"/>
                <a:gd name="T55" fmla="*/ 432 h 542"/>
                <a:gd name="T56" fmla="+- 0 2246 1960"/>
                <a:gd name="T57" fmla="*/ T56 w 521"/>
                <a:gd name="T58" fmla="+- 0 490 290"/>
                <a:gd name="T59" fmla="*/ 490 h 542"/>
                <a:gd name="T60" fmla="+- 0 2282 1960"/>
                <a:gd name="T61" fmla="*/ T60 w 521"/>
                <a:gd name="T62" fmla="+- 0 457 290"/>
                <a:gd name="T63" fmla="*/ 457 h 542"/>
                <a:gd name="T64" fmla="+- 0 2320 1960"/>
                <a:gd name="T65" fmla="*/ T64 w 521"/>
                <a:gd name="T66" fmla="+- 0 423 290"/>
                <a:gd name="T67" fmla="*/ 423 h 542"/>
                <a:gd name="T68" fmla="+- 0 2362 1960"/>
                <a:gd name="T69" fmla="*/ T68 w 521"/>
                <a:gd name="T70" fmla="+- 0 389 290"/>
                <a:gd name="T71" fmla="*/ 389 h 542"/>
                <a:gd name="T72" fmla="+- 0 2407 1960"/>
                <a:gd name="T73" fmla="*/ T72 w 521"/>
                <a:gd name="T74" fmla="+- 0 355 290"/>
                <a:gd name="T75" fmla="*/ 355 h 542"/>
                <a:gd name="T76" fmla="+- 0 2479 1960"/>
                <a:gd name="T77" fmla="*/ T76 w 521"/>
                <a:gd name="T78" fmla="+- 0 454 290"/>
                <a:gd name="T79" fmla="*/ 454 h 542"/>
                <a:gd name="T80" fmla="+- 0 2434 1960"/>
                <a:gd name="T81" fmla="*/ T80 w 521"/>
                <a:gd name="T82" fmla="+- 0 486 290"/>
                <a:gd name="T83" fmla="*/ 486 h 542"/>
                <a:gd name="T84" fmla="+- 0 2389 1960"/>
                <a:gd name="T85" fmla="*/ T84 w 521"/>
                <a:gd name="T86" fmla="+- 0 514 290"/>
                <a:gd name="T87" fmla="*/ 514 h 542"/>
                <a:gd name="T88" fmla="+- 0 2344 1960"/>
                <a:gd name="T89" fmla="*/ T88 w 521"/>
                <a:gd name="T90" fmla="+- 0 539 290"/>
                <a:gd name="T91" fmla="*/ 539 h 542"/>
                <a:gd name="T92" fmla="+- 0 2298 1960"/>
                <a:gd name="T93" fmla="*/ T92 w 521"/>
                <a:gd name="T94" fmla="+- 0 562 290"/>
                <a:gd name="T95" fmla="*/ 562 h 542"/>
                <a:gd name="T96" fmla="+- 0 2333 1960"/>
                <a:gd name="T97" fmla="*/ T96 w 521"/>
                <a:gd name="T98" fmla="+- 0 578 290"/>
                <a:gd name="T99" fmla="*/ 578 h 542"/>
                <a:gd name="T100" fmla="+- 0 2375 1960"/>
                <a:gd name="T101" fmla="*/ T100 w 521"/>
                <a:gd name="T102" fmla="+- 0 601 290"/>
                <a:gd name="T103" fmla="*/ 601 h 542"/>
                <a:gd name="T104" fmla="+- 0 2424 1960"/>
                <a:gd name="T105" fmla="*/ T104 w 521"/>
                <a:gd name="T106" fmla="+- 0 630 290"/>
                <a:gd name="T107" fmla="*/ 630 h 542"/>
                <a:gd name="T108" fmla="+- 0 2481 1960"/>
                <a:gd name="T109" fmla="*/ T108 w 521"/>
                <a:gd name="T110" fmla="+- 0 666 290"/>
                <a:gd name="T111" fmla="*/ 666 h 542"/>
                <a:gd name="T112" fmla="+- 0 2409 1960"/>
                <a:gd name="T113" fmla="*/ T112 w 521"/>
                <a:gd name="T114" fmla="+- 0 764 290"/>
                <a:gd name="T115" fmla="*/ 764 h 542"/>
                <a:gd name="T116" fmla="+- 0 2374 1960"/>
                <a:gd name="T117" fmla="*/ T116 w 521"/>
                <a:gd name="T118" fmla="+- 0 738 290"/>
                <a:gd name="T119" fmla="*/ 738 h 542"/>
                <a:gd name="T120" fmla="+- 0 2335 1960"/>
                <a:gd name="T121" fmla="*/ T120 w 521"/>
                <a:gd name="T122" fmla="+- 0 707 290"/>
                <a:gd name="T123" fmla="*/ 707 h 542"/>
                <a:gd name="T124" fmla="+- 0 2293 1960"/>
                <a:gd name="T125" fmla="*/ T124 w 521"/>
                <a:gd name="T126" fmla="+- 0 671 290"/>
                <a:gd name="T127" fmla="*/ 671 h 542"/>
                <a:gd name="T128" fmla="+- 0 2247 1960"/>
                <a:gd name="T129" fmla="*/ T128 w 521"/>
                <a:gd name="T130" fmla="+- 0 630 290"/>
                <a:gd name="T131" fmla="*/ 630 h 542"/>
                <a:gd name="T132" fmla="+- 0 2235 1960"/>
                <a:gd name="T133" fmla="*/ T132 w 521"/>
                <a:gd name="T134" fmla="+- 0 691 290"/>
                <a:gd name="T135" fmla="*/ 691 h 542"/>
                <a:gd name="T136" fmla="+- 0 2224 1960"/>
                <a:gd name="T137" fmla="*/ T136 w 521"/>
                <a:gd name="T138" fmla="+- 0 745 290"/>
                <a:gd name="T139" fmla="*/ 745 h 542"/>
                <a:gd name="T140" fmla="+- 0 2212 1960"/>
                <a:gd name="T141" fmla="*/ T140 w 521"/>
                <a:gd name="T142" fmla="+- 0 792 290"/>
                <a:gd name="T143" fmla="*/ 792 h 542"/>
                <a:gd name="T144" fmla="+- 0 2199 1960"/>
                <a:gd name="T145" fmla="*/ T144 w 521"/>
                <a:gd name="T146" fmla="+- 0 832 290"/>
                <a:gd name="T147" fmla="*/ 832 h 542"/>
                <a:gd name="T148" fmla="+- 0 2085 1960"/>
                <a:gd name="T149" fmla="*/ T148 w 521"/>
                <a:gd name="T150" fmla="+- 0 795 290"/>
                <a:gd name="T151" fmla="*/ 795 h 542"/>
                <a:gd name="T152" fmla="+- 0 2111 1960"/>
                <a:gd name="T153" fmla="*/ T152 w 521"/>
                <a:gd name="T154" fmla="+- 0 730 290"/>
                <a:gd name="T155" fmla="*/ 730 h 542"/>
                <a:gd name="T156" fmla="+- 0 2133 1960"/>
                <a:gd name="T157" fmla="*/ T156 w 521"/>
                <a:gd name="T158" fmla="+- 0 676 290"/>
                <a:gd name="T159" fmla="*/ 676 h 542"/>
                <a:gd name="T160" fmla="+- 0 2152 1960"/>
                <a:gd name="T161" fmla="*/ T160 w 521"/>
                <a:gd name="T162" fmla="+- 0 635 290"/>
                <a:gd name="T163" fmla="*/ 635 h 542"/>
                <a:gd name="T164" fmla="+- 0 2167 1960"/>
                <a:gd name="T165" fmla="*/ T164 w 521"/>
                <a:gd name="T166" fmla="+- 0 604 290"/>
                <a:gd name="T167" fmla="*/ 604 h 542"/>
                <a:gd name="T168" fmla="+- 0 2114 1960"/>
                <a:gd name="T169" fmla="*/ T168 w 521"/>
                <a:gd name="T170" fmla="+- 0 611 290"/>
                <a:gd name="T171" fmla="*/ 611 h 542"/>
                <a:gd name="T172" fmla="+- 0 2062 1960"/>
                <a:gd name="T173" fmla="*/ T172 w 521"/>
                <a:gd name="T174" fmla="+- 0 616 290"/>
                <a:gd name="T175" fmla="*/ 616 h 542"/>
                <a:gd name="T176" fmla="+- 0 2011 1960"/>
                <a:gd name="T177" fmla="*/ T176 w 521"/>
                <a:gd name="T178" fmla="+- 0 620 290"/>
                <a:gd name="T179" fmla="*/ 620 h 542"/>
                <a:gd name="T180" fmla="+- 0 1961 1960"/>
                <a:gd name="T181" fmla="*/ T180 w 521"/>
                <a:gd name="T182" fmla="+- 0 623 290"/>
                <a:gd name="T183" fmla="*/ 623 h 5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21" h="542">
                  <a:moveTo>
                    <a:pt x="1" y="333"/>
                  </a:moveTo>
                  <a:lnTo>
                    <a:pt x="0" y="210"/>
                  </a:lnTo>
                  <a:lnTo>
                    <a:pt x="66" y="212"/>
                  </a:lnTo>
                  <a:lnTo>
                    <a:pt x="122" y="216"/>
                  </a:lnTo>
                  <a:lnTo>
                    <a:pt x="168" y="221"/>
                  </a:lnTo>
                  <a:lnTo>
                    <a:pt x="206" y="227"/>
                  </a:lnTo>
                  <a:lnTo>
                    <a:pt x="179" y="164"/>
                  </a:lnTo>
                  <a:lnTo>
                    <a:pt x="156" y="111"/>
                  </a:lnTo>
                  <a:lnTo>
                    <a:pt x="139" y="69"/>
                  </a:lnTo>
                  <a:lnTo>
                    <a:pt x="127" y="37"/>
                  </a:lnTo>
                  <a:lnTo>
                    <a:pt x="241" y="0"/>
                  </a:lnTo>
                  <a:lnTo>
                    <a:pt x="252" y="42"/>
                  </a:lnTo>
                  <a:lnTo>
                    <a:pt x="264" y="89"/>
                  </a:lnTo>
                  <a:lnTo>
                    <a:pt x="275" y="142"/>
                  </a:lnTo>
                  <a:lnTo>
                    <a:pt x="286" y="200"/>
                  </a:lnTo>
                  <a:lnTo>
                    <a:pt x="322" y="167"/>
                  </a:lnTo>
                  <a:lnTo>
                    <a:pt x="360" y="133"/>
                  </a:lnTo>
                  <a:lnTo>
                    <a:pt x="402" y="99"/>
                  </a:lnTo>
                  <a:lnTo>
                    <a:pt x="447" y="65"/>
                  </a:lnTo>
                  <a:lnTo>
                    <a:pt x="519" y="164"/>
                  </a:lnTo>
                  <a:lnTo>
                    <a:pt x="474" y="196"/>
                  </a:lnTo>
                  <a:lnTo>
                    <a:pt x="429" y="224"/>
                  </a:lnTo>
                  <a:lnTo>
                    <a:pt x="384" y="249"/>
                  </a:lnTo>
                  <a:lnTo>
                    <a:pt x="338" y="272"/>
                  </a:lnTo>
                  <a:lnTo>
                    <a:pt x="373" y="288"/>
                  </a:lnTo>
                  <a:lnTo>
                    <a:pt x="415" y="311"/>
                  </a:lnTo>
                  <a:lnTo>
                    <a:pt x="464" y="340"/>
                  </a:lnTo>
                  <a:lnTo>
                    <a:pt x="521" y="376"/>
                  </a:lnTo>
                  <a:lnTo>
                    <a:pt x="449" y="474"/>
                  </a:lnTo>
                  <a:lnTo>
                    <a:pt x="414" y="448"/>
                  </a:lnTo>
                  <a:lnTo>
                    <a:pt x="375" y="417"/>
                  </a:lnTo>
                  <a:lnTo>
                    <a:pt x="333" y="381"/>
                  </a:lnTo>
                  <a:lnTo>
                    <a:pt x="287" y="340"/>
                  </a:lnTo>
                  <a:lnTo>
                    <a:pt x="275" y="401"/>
                  </a:lnTo>
                  <a:lnTo>
                    <a:pt x="264" y="455"/>
                  </a:lnTo>
                  <a:lnTo>
                    <a:pt x="252" y="502"/>
                  </a:lnTo>
                  <a:lnTo>
                    <a:pt x="239" y="542"/>
                  </a:lnTo>
                  <a:lnTo>
                    <a:pt x="125" y="505"/>
                  </a:lnTo>
                  <a:lnTo>
                    <a:pt x="151" y="440"/>
                  </a:lnTo>
                  <a:lnTo>
                    <a:pt x="173" y="386"/>
                  </a:lnTo>
                  <a:lnTo>
                    <a:pt x="192" y="345"/>
                  </a:lnTo>
                  <a:lnTo>
                    <a:pt x="207" y="314"/>
                  </a:lnTo>
                  <a:lnTo>
                    <a:pt x="154" y="321"/>
                  </a:lnTo>
                  <a:lnTo>
                    <a:pt x="102" y="326"/>
                  </a:lnTo>
                  <a:lnTo>
                    <a:pt x="51" y="330"/>
                  </a:lnTo>
                  <a:lnTo>
                    <a:pt x="1" y="333"/>
                  </a:lnTo>
                  <a:close/>
                </a:path>
              </a:pathLst>
            </a:custGeom>
            <a:noFill/>
            <a:ln w="18796">
              <a:solidFill>
                <a:srgbClr val="FFD8A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10" name="image40.png"/>
          <p:cNvPicPr/>
          <p:nvPr/>
        </p:nvPicPr>
        <p:blipFill>
          <a:blip r:embed="rId3" cstate="print"/>
          <a:stretch>
            <a:fillRect/>
          </a:stretch>
        </p:blipFill>
        <p:spPr>
          <a:xfrm>
            <a:off x="9259878" y="1170770"/>
            <a:ext cx="264577" cy="295826"/>
          </a:xfrm>
          <a:prstGeom prst="rect">
            <a:avLst/>
          </a:prstGeom>
        </p:spPr>
      </p:pic>
      <p:pic>
        <p:nvPicPr>
          <p:cNvPr id="11" name="image36.png"/>
          <p:cNvPicPr/>
          <p:nvPr/>
        </p:nvPicPr>
        <p:blipFill>
          <a:blip r:embed="rId4" cstate="print"/>
          <a:stretch>
            <a:fillRect/>
          </a:stretch>
        </p:blipFill>
        <p:spPr>
          <a:xfrm>
            <a:off x="9008260" y="857949"/>
            <a:ext cx="245077" cy="169729"/>
          </a:xfrm>
          <a:prstGeom prst="rect">
            <a:avLst/>
          </a:prstGeom>
        </p:spPr>
      </p:pic>
      <p:sp>
        <p:nvSpPr>
          <p:cNvPr id="12" name="Freeform 53"/>
          <p:cNvSpPr>
            <a:spLocks/>
          </p:cNvSpPr>
          <p:nvPr/>
        </p:nvSpPr>
        <p:spPr bwMode="auto">
          <a:xfrm>
            <a:off x="8804895" y="392082"/>
            <a:ext cx="263723" cy="276291"/>
          </a:xfrm>
          <a:custGeom>
            <a:avLst/>
            <a:gdLst>
              <a:gd name="T0" fmla="+- 0 2003 1469"/>
              <a:gd name="T1" fmla="*/ T0 w 535"/>
              <a:gd name="T2" fmla="+- 0 11012 10745"/>
              <a:gd name="T3" fmla="*/ 11012 h 535"/>
              <a:gd name="T4" fmla="+- 0 1999 1469"/>
              <a:gd name="T5" fmla="*/ T4 w 535"/>
              <a:gd name="T6" fmla="+- 0 10989 10745"/>
              <a:gd name="T7" fmla="*/ 10989 h 535"/>
              <a:gd name="T8" fmla="+- 0 1986 1469"/>
              <a:gd name="T9" fmla="*/ T8 w 535"/>
              <a:gd name="T10" fmla="+- 0 10970 10745"/>
              <a:gd name="T11" fmla="*/ 10970 h 535"/>
              <a:gd name="T12" fmla="+- 0 1967 1469"/>
              <a:gd name="T13" fmla="*/ T12 w 535"/>
              <a:gd name="T14" fmla="+- 0 10957 10745"/>
              <a:gd name="T15" fmla="*/ 10957 h 535"/>
              <a:gd name="T16" fmla="+- 0 1943 1469"/>
              <a:gd name="T17" fmla="*/ T16 w 535"/>
              <a:gd name="T18" fmla="+- 0 10952 10745"/>
              <a:gd name="T19" fmla="*/ 10952 h 535"/>
              <a:gd name="T20" fmla="+- 0 1796 1469"/>
              <a:gd name="T21" fmla="*/ T20 w 535"/>
              <a:gd name="T22" fmla="+- 0 10952 10745"/>
              <a:gd name="T23" fmla="*/ 10952 h 535"/>
              <a:gd name="T24" fmla="+- 0 1796 1469"/>
              <a:gd name="T25" fmla="*/ T24 w 535"/>
              <a:gd name="T26" fmla="+- 0 10805 10745"/>
              <a:gd name="T27" fmla="*/ 10805 h 535"/>
              <a:gd name="T28" fmla="+- 0 1791 1469"/>
              <a:gd name="T29" fmla="*/ T28 w 535"/>
              <a:gd name="T30" fmla="+- 0 10781 10745"/>
              <a:gd name="T31" fmla="*/ 10781 h 535"/>
              <a:gd name="T32" fmla="+- 0 1778 1469"/>
              <a:gd name="T33" fmla="*/ T32 w 535"/>
              <a:gd name="T34" fmla="+- 0 10762 10745"/>
              <a:gd name="T35" fmla="*/ 10762 h 535"/>
              <a:gd name="T36" fmla="+- 0 1759 1469"/>
              <a:gd name="T37" fmla="*/ T36 w 535"/>
              <a:gd name="T38" fmla="+- 0 10749 10745"/>
              <a:gd name="T39" fmla="*/ 10749 h 535"/>
              <a:gd name="T40" fmla="+- 0 1736 1469"/>
              <a:gd name="T41" fmla="*/ T40 w 535"/>
              <a:gd name="T42" fmla="+- 0 10745 10745"/>
              <a:gd name="T43" fmla="*/ 10745 h 535"/>
              <a:gd name="T44" fmla="+- 0 1713 1469"/>
              <a:gd name="T45" fmla="*/ T44 w 535"/>
              <a:gd name="T46" fmla="+- 0 10749 10745"/>
              <a:gd name="T47" fmla="*/ 10749 h 535"/>
              <a:gd name="T48" fmla="+- 0 1694 1469"/>
              <a:gd name="T49" fmla="*/ T48 w 535"/>
              <a:gd name="T50" fmla="+- 0 10762 10745"/>
              <a:gd name="T51" fmla="*/ 10762 h 535"/>
              <a:gd name="T52" fmla="+- 0 1681 1469"/>
              <a:gd name="T53" fmla="*/ T52 w 535"/>
              <a:gd name="T54" fmla="+- 0 10781 10745"/>
              <a:gd name="T55" fmla="*/ 10781 h 535"/>
              <a:gd name="T56" fmla="+- 0 1676 1469"/>
              <a:gd name="T57" fmla="*/ T56 w 535"/>
              <a:gd name="T58" fmla="+- 0 10805 10745"/>
              <a:gd name="T59" fmla="*/ 10805 h 535"/>
              <a:gd name="T60" fmla="+- 0 1676 1469"/>
              <a:gd name="T61" fmla="*/ T60 w 535"/>
              <a:gd name="T62" fmla="+- 0 10952 10745"/>
              <a:gd name="T63" fmla="*/ 10952 h 535"/>
              <a:gd name="T64" fmla="+- 0 1529 1469"/>
              <a:gd name="T65" fmla="*/ T64 w 535"/>
              <a:gd name="T66" fmla="+- 0 10952 10745"/>
              <a:gd name="T67" fmla="*/ 10952 h 535"/>
              <a:gd name="T68" fmla="+- 0 1505 1469"/>
              <a:gd name="T69" fmla="*/ T68 w 535"/>
              <a:gd name="T70" fmla="+- 0 10957 10745"/>
              <a:gd name="T71" fmla="*/ 10957 h 535"/>
              <a:gd name="T72" fmla="+- 0 1486 1469"/>
              <a:gd name="T73" fmla="*/ T72 w 535"/>
              <a:gd name="T74" fmla="+- 0 10970 10745"/>
              <a:gd name="T75" fmla="*/ 10970 h 535"/>
              <a:gd name="T76" fmla="+- 0 1474 1469"/>
              <a:gd name="T77" fmla="*/ T76 w 535"/>
              <a:gd name="T78" fmla="+- 0 10989 10745"/>
              <a:gd name="T79" fmla="*/ 10989 h 535"/>
              <a:gd name="T80" fmla="+- 0 1469 1469"/>
              <a:gd name="T81" fmla="*/ T80 w 535"/>
              <a:gd name="T82" fmla="+- 0 11012 10745"/>
              <a:gd name="T83" fmla="*/ 11012 h 535"/>
              <a:gd name="T84" fmla="+- 0 1474 1469"/>
              <a:gd name="T85" fmla="*/ T84 w 535"/>
              <a:gd name="T86" fmla="+- 0 11035 10745"/>
              <a:gd name="T87" fmla="*/ 11035 h 535"/>
              <a:gd name="T88" fmla="+- 0 1486 1469"/>
              <a:gd name="T89" fmla="*/ T88 w 535"/>
              <a:gd name="T90" fmla="+- 0 11054 10745"/>
              <a:gd name="T91" fmla="*/ 11054 h 535"/>
              <a:gd name="T92" fmla="+- 0 1505 1469"/>
              <a:gd name="T93" fmla="*/ T92 w 535"/>
              <a:gd name="T94" fmla="+- 0 11067 10745"/>
              <a:gd name="T95" fmla="*/ 11067 h 535"/>
              <a:gd name="T96" fmla="+- 0 1529 1469"/>
              <a:gd name="T97" fmla="*/ T96 w 535"/>
              <a:gd name="T98" fmla="+- 0 11072 10745"/>
              <a:gd name="T99" fmla="*/ 11072 h 535"/>
              <a:gd name="T100" fmla="+- 0 1676 1469"/>
              <a:gd name="T101" fmla="*/ T100 w 535"/>
              <a:gd name="T102" fmla="+- 0 11072 10745"/>
              <a:gd name="T103" fmla="*/ 11072 h 535"/>
              <a:gd name="T104" fmla="+- 0 1676 1469"/>
              <a:gd name="T105" fmla="*/ T104 w 535"/>
              <a:gd name="T106" fmla="+- 0 11219 10745"/>
              <a:gd name="T107" fmla="*/ 11219 h 535"/>
              <a:gd name="T108" fmla="+- 0 1681 1469"/>
              <a:gd name="T109" fmla="*/ T108 w 535"/>
              <a:gd name="T110" fmla="+- 0 11243 10745"/>
              <a:gd name="T111" fmla="*/ 11243 h 535"/>
              <a:gd name="T112" fmla="+- 0 1694 1469"/>
              <a:gd name="T113" fmla="*/ T112 w 535"/>
              <a:gd name="T114" fmla="+- 0 11262 10745"/>
              <a:gd name="T115" fmla="*/ 11262 h 535"/>
              <a:gd name="T116" fmla="+- 0 1713 1469"/>
              <a:gd name="T117" fmla="*/ T116 w 535"/>
              <a:gd name="T118" fmla="+- 0 11274 10745"/>
              <a:gd name="T119" fmla="*/ 11274 h 535"/>
              <a:gd name="T120" fmla="+- 0 1736 1469"/>
              <a:gd name="T121" fmla="*/ T120 w 535"/>
              <a:gd name="T122" fmla="+- 0 11279 10745"/>
              <a:gd name="T123" fmla="*/ 11279 h 535"/>
              <a:gd name="T124" fmla="+- 0 1759 1469"/>
              <a:gd name="T125" fmla="*/ T124 w 535"/>
              <a:gd name="T126" fmla="+- 0 11274 10745"/>
              <a:gd name="T127" fmla="*/ 11274 h 535"/>
              <a:gd name="T128" fmla="+- 0 1778 1469"/>
              <a:gd name="T129" fmla="*/ T128 w 535"/>
              <a:gd name="T130" fmla="+- 0 11262 10745"/>
              <a:gd name="T131" fmla="*/ 11262 h 535"/>
              <a:gd name="T132" fmla="+- 0 1791 1469"/>
              <a:gd name="T133" fmla="*/ T132 w 535"/>
              <a:gd name="T134" fmla="+- 0 11243 10745"/>
              <a:gd name="T135" fmla="*/ 11243 h 535"/>
              <a:gd name="T136" fmla="+- 0 1796 1469"/>
              <a:gd name="T137" fmla="*/ T136 w 535"/>
              <a:gd name="T138" fmla="+- 0 11219 10745"/>
              <a:gd name="T139" fmla="*/ 11219 h 535"/>
              <a:gd name="T140" fmla="+- 0 1796 1469"/>
              <a:gd name="T141" fmla="*/ T140 w 535"/>
              <a:gd name="T142" fmla="+- 0 11072 10745"/>
              <a:gd name="T143" fmla="*/ 11072 h 535"/>
              <a:gd name="T144" fmla="+- 0 1943 1469"/>
              <a:gd name="T145" fmla="*/ T144 w 535"/>
              <a:gd name="T146" fmla="+- 0 11072 10745"/>
              <a:gd name="T147" fmla="*/ 11072 h 535"/>
              <a:gd name="T148" fmla="+- 0 1967 1469"/>
              <a:gd name="T149" fmla="*/ T148 w 535"/>
              <a:gd name="T150" fmla="+- 0 11067 10745"/>
              <a:gd name="T151" fmla="*/ 11067 h 535"/>
              <a:gd name="T152" fmla="+- 0 1986 1469"/>
              <a:gd name="T153" fmla="*/ T152 w 535"/>
              <a:gd name="T154" fmla="+- 0 11054 10745"/>
              <a:gd name="T155" fmla="*/ 11054 h 535"/>
              <a:gd name="T156" fmla="+- 0 1999 1469"/>
              <a:gd name="T157" fmla="*/ T156 w 535"/>
              <a:gd name="T158" fmla="+- 0 11035 10745"/>
              <a:gd name="T159" fmla="*/ 11035 h 535"/>
              <a:gd name="T160" fmla="+- 0 2003 1469"/>
              <a:gd name="T161" fmla="*/ T160 w 535"/>
              <a:gd name="T162" fmla="+- 0 11012 10745"/>
              <a:gd name="T163" fmla="*/ 11012 h 5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535" h="535">
                <a:moveTo>
                  <a:pt x="534" y="267"/>
                </a:moveTo>
                <a:lnTo>
                  <a:pt x="530" y="244"/>
                </a:lnTo>
                <a:lnTo>
                  <a:pt x="517" y="225"/>
                </a:lnTo>
                <a:lnTo>
                  <a:pt x="498" y="212"/>
                </a:lnTo>
                <a:lnTo>
                  <a:pt x="474" y="207"/>
                </a:lnTo>
                <a:lnTo>
                  <a:pt x="327" y="207"/>
                </a:lnTo>
                <a:lnTo>
                  <a:pt x="327" y="60"/>
                </a:lnTo>
                <a:lnTo>
                  <a:pt x="322" y="36"/>
                </a:lnTo>
                <a:lnTo>
                  <a:pt x="309" y="17"/>
                </a:lnTo>
                <a:lnTo>
                  <a:pt x="290" y="4"/>
                </a:lnTo>
                <a:lnTo>
                  <a:pt x="267" y="0"/>
                </a:lnTo>
                <a:lnTo>
                  <a:pt x="244" y="4"/>
                </a:lnTo>
                <a:lnTo>
                  <a:pt x="225" y="17"/>
                </a:lnTo>
                <a:lnTo>
                  <a:pt x="212" y="36"/>
                </a:lnTo>
                <a:lnTo>
                  <a:pt x="207" y="60"/>
                </a:lnTo>
                <a:lnTo>
                  <a:pt x="207" y="207"/>
                </a:lnTo>
                <a:lnTo>
                  <a:pt x="60" y="207"/>
                </a:lnTo>
                <a:lnTo>
                  <a:pt x="36" y="212"/>
                </a:lnTo>
                <a:lnTo>
                  <a:pt x="17" y="225"/>
                </a:lnTo>
                <a:lnTo>
                  <a:pt x="5" y="244"/>
                </a:lnTo>
                <a:lnTo>
                  <a:pt x="0" y="267"/>
                </a:lnTo>
                <a:lnTo>
                  <a:pt x="5" y="290"/>
                </a:lnTo>
                <a:lnTo>
                  <a:pt x="17" y="309"/>
                </a:lnTo>
                <a:lnTo>
                  <a:pt x="36" y="322"/>
                </a:lnTo>
                <a:lnTo>
                  <a:pt x="60" y="327"/>
                </a:lnTo>
                <a:lnTo>
                  <a:pt x="207" y="327"/>
                </a:lnTo>
                <a:lnTo>
                  <a:pt x="207" y="474"/>
                </a:lnTo>
                <a:lnTo>
                  <a:pt x="212" y="498"/>
                </a:lnTo>
                <a:lnTo>
                  <a:pt x="225" y="517"/>
                </a:lnTo>
                <a:lnTo>
                  <a:pt x="244" y="529"/>
                </a:lnTo>
                <a:lnTo>
                  <a:pt x="267" y="534"/>
                </a:lnTo>
                <a:lnTo>
                  <a:pt x="290" y="529"/>
                </a:lnTo>
                <a:lnTo>
                  <a:pt x="309" y="517"/>
                </a:lnTo>
                <a:lnTo>
                  <a:pt x="322" y="498"/>
                </a:lnTo>
                <a:lnTo>
                  <a:pt x="327" y="474"/>
                </a:lnTo>
                <a:lnTo>
                  <a:pt x="327" y="327"/>
                </a:lnTo>
                <a:lnTo>
                  <a:pt x="474" y="327"/>
                </a:lnTo>
                <a:lnTo>
                  <a:pt x="498" y="322"/>
                </a:lnTo>
                <a:lnTo>
                  <a:pt x="517" y="309"/>
                </a:lnTo>
                <a:lnTo>
                  <a:pt x="530" y="290"/>
                </a:lnTo>
                <a:lnTo>
                  <a:pt x="534" y="267"/>
                </a:lnTo>
              </a:path>
            </a:pathLst>
          </a:custGeom>
          <a:solidFill>
            <a:srgbClr val="FFD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 name="image46.png"/>
          <p:cNvPicPr/>
          <p:nvPr/>
        </p:nvPicPr>
        <p:blipFill>
          <a:blip r:embed="rId5" cstate="print"/>
          <a:stretch>
            <a:fillRect/>
          </a:stretch>
        </p:blipFill>
        <p:spPr>
          <a:xfrm>
            <a:off x="10300178" y="1312305"/>
            <a:ext cx="241280" cy="205344"/>
          </a:xfrm>
          <a:prstGeom prst="rect">
            <a:avLst/>
          </a:prstGeom>
        </p:spPr>
      </p:pic>
      <p:grpSp>
        <p:nvGrpSpPr>
          <p:cNvPr id="14" name="Group 2"/>
          <p:cNvGrpSpPr>
            <a:grpSpLocks/>
          </p:cNvGrpSpPr>
          <p:nvPr/>
        </p:nvGrpSpPr>
        <p:grpSpPr bwMode="auto">
          <a:xfrm rot="3029790">
            <a:off x="10479179" y="39842"/>
            <a:ext cx="1338045" cy="1431789"/>
            <a:chOff x="5730" y="4172"/>
            <a:chExt cx="1445" cy="1793"/>
          </a:xfrm>
        </p:grpSpPr>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2" y="4685"/>
              <a:ext cx="419"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4"/>
            <p:cNvSpPr>
              <a:spLocks/>
            </p:cNvSpPr>
            <p:nvPr/>
          </p:nvSpPr>
          <p:spPr bwMode="auto">
            <a:xfrm>
              <a:off x="5729" y="4172"/>
              <a:ext cx="1445" cy="1793"/>
            </a:xfrm>
            <a:custGeom>
              <a:avLst/>
              <a:gdLst>
                <a:gd name="T0" fmla="+- 0 7146 5730"/>
                <a:gd name="T1" fmla="*/ T0 w 1445"/>
                <a:gd name="T2" fmla="+- 0 5964 4172"/>
                <a:gd name="T3" fmla="*/ 5964 h 1793"/>
                <a:gd name="T4" fmla="+- 0 7159 5730"/>
                <a:gd name="T5" fmla="*/ T4 w 1445"/>
                <a:gd name="T6" fmla="+- 0 5894 4172"/>
                <a:gd name="T7" fmla="*/ 5894 h 1793"/>
                <a:gd name="T8" fmla="+- 0 6446 5730"/>
                <a:gd name="T9" fmla="*/ T8 w 1445"/>
                <a:gd name="T10" fmla="+- 0 4172 4172"/>
                <a:gd name="T11" fmla="*/ 4172 h 1793"/>
                <a:gd name="T12" fmla="+- 0 6349 5730"/>
                <a:gd name="T13" fmla="*/ T12 w 1445"/>
                <a:gd name="T14" fmla="+- 0 4274 4172"/>
                <a:gd name="T15" fmla="*/ 4274 h 1793"/>
                <a:gd name="T16" fmla="+- 0 6201 5730"/>
                <a:gd name="T17" fmla="*/ T16 w 1445"/>
                <a:gd name="T18" fmla="+- 0 4503 4172"/>
                <a:gd name="T19" fmla="*/ 4503 h 1793"/>
                <a:gd name="T20" fmla="+- 0 6072 5730"/>
                <a:gd name="T21" fmla="*/ T20 w 1445"/>
                <a:gd name="T22" fmla="+- 0 4837 4172"/>
                <a:gd name="T23" fmla="*/ 4837 h 1793"/>
                <a:gd name="T24" fmla="+- 0 6016 5730"/>
                <a:gd name="T25" fmla="*/ T24 w 1445"/>
                <a:gd name="T26" fmla="+- 0 5261 4172"/>
                <a:gd name="T27" fmla="*/ 5261 h 1793"/>
                <a:gd name="T28" fmla="+- 0 5730 5730"/>
                <a:gd name="T29" fmla="*/ T28 w 1445"/>
                <a:gd name="T30" fmla="+- 0 5944 4172"/>
                <a:gd name="T31" fmla="*/ 5944 h 1793"/>
                <a:gd name="T32" fmla="+- 0 5764 5730"/>
                <a:gd name="T33" fmla="*/ T32 w 1445"/>
                <a:gd name="T34" fmla="+- 0 5960 4172"/>
                <a:gd name="T35" fmla="*/ 5960 h 1793"/>
                <a:gd name="T36" fmla="+- 0 6016 5730"/>
                <a:gd name="T37" fmla="*/ T36 w 1445"/>
                <a:gd name="T38" fmla="+- 0 5310 4172"/>
                <a:gd name="T39" fmla="*/ 5310 h 1793"/>
                <a:gd name="T40" fmla="+- 0 6078 5730"/>
                <a:gd name="T41" fmla="*/ T40 w 1445"/>
                <a:gd name="T42" fmla="+- 0 5042 4172"/>
                <a:gd name="T43" fmla="*/ 5042 h 1793"/>
                <a:gd name="T44" fmla="+- 0 6157 5730"/>
                <a:gd name="T45" fmla="*/ T44 w 1445"/>
                <a:gd name="T46" fmla="+- 0 4717 4172"/>
                <a:gd name="T47" fmla="*/ 4717 h 1793"/>
                <a:gd name="T48" fmla="+- 0 6268 5730"/>
                <a:gd name="T49" fmla="*/ T48 w 1445"/>
                <a:gd name="T50" fmla="+- 0 4474 4172"/>
                <a:gd name="T51" fmla="*/ 4474 h 1793"/>
                <a:gd name="T52" fmla="+- 0 6377 5730"/>
                <a:gd name="T53" fmla="*/ T52 w 1445"/>
                <a:gd name="T54" fmla="+- 0 4310 4172"/>
                <a:gd name="T55" fmla="*/ 4310 h 1793"/>
                <a:gd name="T56" fmla="+- 0 6452 5730"/>
                <a:gd name="T57" fmla="*/ T56 w 1445"/>
                <a:gd name="T58" fmla="+- 0 4226 4172"/>
                <a:gd name="T59" fmla="*/ 4226 h 1793"/>
                <a:gd name="T60" fmla="+- 0 6471 5730"/>
                <a:gd name="T61" fmla="*/ T60 w 1445"/>
                <a:gd name="T62" fmla="+- 0 4184 4172"/>
                <a:gd name="T63" fmla="*/ 4184 h 1793"/>
                <a:gd name="T64" fmla="+- 0 6405 5730"/>
                <a:gd name="T65" fmla="*/ T64 w 1445"/>
                <a:gd name="T66" fmla="+- 0 5747 4172"/>
                <a:gd name="T67" fmla="*/ 5747 h 1793"/>
                <a:gd name="T68" fmla="+- 0 6472 5730"/>
                <a:gd name="T69" fmla="*/ T68 w 1445"/>
                <a:gd name="T70" fmla="+- 0 5955 4172"/>
                <a:gd name="T71" fmla="*/ 5955 h 1793"/>
                <a:gd name="T72" fmla="+- 0 6060 5730"/>
                <a:gd name="T73" fmla="*/ T72 w 1445"/>
                <a:gd name="T74" fmla="+- 0 5310 4172"/>
                <a:gd name="T75" fmla="*/ 5310 h 1793"/>
                <a:gd name="T76" fmla="+- 0 6029 5730"/>
                <a:gd name="T77" fmla="*/ T76 w 1445"/>
                <a:gd name="T78" fmla="+- 0 5556 4172"/>
                <a:gd name="T79" fmla="*/ 5556 h 1793"/>
                <a:gd name="T80" fmla="+- 0 5874 5730"/>
                <a:gd name="T81" fmla="*/ T80 w 1445"/>
                <a:gd name="T82" fmla="+- 0 5894 4172"/>
                <a:gd name="T83" fmla="*/ 5894 h 1793"/>
                <a:gd name="T84" fmla="+- 0 6074 5730"/>
                <a:gd name="T85" fmla="*/ T84 w 1445"/>
                <a:gd name="T86" fmla="+- 0 5566 4172"/>
                <a:gd name="T87" fmla="*/ 5566 h 1793"/>
                <a:gd name="T88" fmla="+- 0 6060 5730"/>
                <a:gd name="T89" fmla="*/ T88 w 1445"/>
                <a:gd name="T90" fmla="+- 0 5310 4172"/>
                <a:gd name="T91" fmla="*/ 5310 h 1793"/>
                <a:gd name="T92" fmla="+- 0 7114 5730"/>
                <a:gd name="T93" fmla="*/ T92 w 1445"/>
                <a:gd name="T94" fmla="+- 0 5894 4172"/>
                <a:gd name="T95" fmla="*/ 5894 h 1793"/>
                <a:gd name="T96" fmla="+- 0 6991 5730"/>
                <a:gd name="T97" fmla="*/ T96 w 1445"/>
                <a:gd name="T98" fmla="+- 0 5314 4172"/>
                <a:gd name="T99" fmla="*/ 5314 h 1793"/>
                <a:gd name="T100" fmla="+- 0 6068 5730"/>
                <a:gd name="T101" fmla="*/ T100 w 1445"/>
                <a:gd name="T102" fmla="+- 0 5799 4172"/>
                <a:gd name="T103" fmla="*/ 5799 h 1793"/>
                <a:gd name="T104" fmla="+- 0 6083 5730"/>
                <a:gd name="T105" fmla="*/ T104 w 1445"/>
                <a:gd name="T106" fmla="+- 0 5867 4172"/>
                <a:gd name="T107" fmla="*/ 5867 h 1793"/>
                <a:gd name="T108" fmla="+- 0 6112 5730"/>
                <a:gd name="T109" fmla="*/ T108 w 1445"/>
                <a:gd name="T110" fmla="+- 0 5875 4172"/>
                <a:gd name="T111" fmla="*/ 5875 h 1793"/>
                <a:gd name="T112" fmla="+- 0 6115 5730"/>
                <a:gd name="T113" fmla="*/ T112 w 1445"/>
                <a:gd name="T114" fmla="+- 0 5813 4172"/>
                <a:gd name="T115" fmla="*/ 5813 h 1793"/>
                <a:gd name="T116" fmla="+- 0 6581 5730"/>
                <a:gd name="T117" fmla="*/ T116 w 1445"/>
                <a:gd name="T118" fmla="+- 0 5761 4172"/>
                <a:gd name="T119" fmla="*/ 5761 h 1793"/>
                <a:gd name="T120" fmla="+- 0 6790 5730"/>
                <a:gd name="T121" fmla="*/ T120 w 1445"/>
                <a:gd name="T122" fmla="+- 0 5874 4172"/>
                <a:gd name="T123" fmla="*/ 5874 h 1793"/>
                <a:gd name="T124" fmla="+- 0 6822 5730"/>
                <a:gd name="T125" fmla="*/ T124 w 1445"/>
                <a:gd name="T126" fmla="+- 0 5859 4172"/>
                <a:gd name="T127" fmla="*/ 5859 h 1793"/>
                <a:gd name="T128" fmla="+- 0 6788 5730"/>
                <a:gd name="T129" fmla="*/ T128 w 1445"/>
                <a:gd name="T130" fmla="+- 0 5813 4172"/>
                <a:gd name="T131" fmla="*/ 5813 h 1793"/>
                <a:gd name="T132" fmla="+- 0 6412 5730"/>
                <a:gd name="T133" fmla="*/ T132 w 1445"/>
                <a:gd name="T134" fmla="+- 0 5230 4172"/>
                <a:gd name="T135" fmla="*/ 5230 h 1793"/>
                <a:gd name="T136" fmla="+- 0 6353 5730"/>
                <a:gd name="T137" fmla="*/ T136 w 1445"/>
                <a:gd name="T138" fmla="+- 0 5310 4172"/>
                <a:gd name="T139" fmla="*/ 5310 h 1793"/>
                <a:gd name="T140" fmla="+- 0 6320 5730"/>
                <a:gd name="T141" fmla="*/ T140 w 1445"/>
                <a:gd name="T142" fmla="+- 0 5716 4172"/>
                <a:gd name="T143" fmla="*/ 5716 h 1793"/>
                <a:gd name="T144" fmla="+- 0 6194 5730"/>
                <a:gd name="T145" fmla="*/ T144 w 1445"/>
                <a:gd name="T146" fmla="+- 0 5813 4172"/>
                <a:gd name="T147" fmla="*/ 5813 h 1793"/>
                <a:gd name="T148" fmla="+- 0 6449 5730"/>
                <a:gd name="T149" fmla="*/ T148 w 1445"/>
                <a:gd name="T150" fmla="+- 0 5747 4172"/>
                <a:gd name="T151" fmla="*/ 5747 h 1793"/>
                <a:gd name="T152" fmla="+- 0 6399 5730"/>
                <a:gd name="T153" fmla="*/ T152 w 1445"/>
                <a:gd name="T154" fmla="+- 0 5303 4172"/>
                <a:gd name="T155" fmla="*/ 5303 h 1793"/>
                <a:gd name="T156" fmla="+- 0 6429 5730"/>
                <a:gd name="T157" fmla="*/ T156 w 1445"/>
                <a:gd name="T158" fmla="+- 0 5270 4172"/>
                <a:gd name="T159" fmla="*/ 5270 h 1793"/>
                <a:gd name="T160" fmla="+- 0 6526 5730"/>
                <a:gd name="T161" fmla="*/ T160 w 1445"/>
                <a:gd name="T162" fmla="+- 0 5254 4172"/>
                <a:gd name="T163" fmla="*/ 5254 h 1793"/>
                <a:gd name="T164" fmla="+- 0 6452 5730"/>
                <a:gd name="T165" fmla="*/ T164 w 1445"/>
                <a:gd name="T166" fmla="+- 0 4226 4172"/>
                <a:gd name="T167" fmla="*/ 4226 h 1793"/>
                <a:gd name="T168" fmla="+- 0 6526 5730"/>
                <a:gd name="T169" fmla="*/ T168 w 1445"/>
                <a:gd name="T170" fmla="+- 0 4310 4172"/>
                <a:gd name="T171" fmla="*/ 4310 h 1793"/>
                <a:gd name="T172" fmla="+- 0 6635 5730"/>
                <a:gd name="T173" fmla="*/ T172 w 1445"/>
                <a:gd name="T174" fmla="+- 0 4474 4172"/>
                <a:gd name="T175" fmla="*/ 4474 h 1793"/>
                <a:gd name="T176" fmla="+- 0 6746 5730"/>
                <a:gd name="T177" fmla="*/ T176 w 1445"/>
                <a:gd name="T178" fmla="+- 0 4717 4172"/>
                <a:gd name="T179" fmla="*/ 4717 h 1793"/>
                <a:gd name="T180" fmla="+- 0 6825 5730"/>
                <a:gd name="T181" fmla="*/ T180 w 1445"/>
                <a:gd name="T182" fmla="+- 0 5042 4172"/>
                <a:gd name="T183" fmla="*/ 5042 h 1793"/>
                <a:gd name="T184" fmla="+- 0 6843 5730"/>
                <a:gd name="T185" fmla="*/ T184 w 1445"/>
                <a:gd name="T186" fmla="+- 0 5345 4172"/>
                <a:gd name="T187" fmla="*/ 5345 h 1793"/>
                <a:gd name="T188" fmla="+- 0 6788 5730"/>
                <a:gd name="T189" fmla="*/ T188 w 1445"/>
                <a:gd name="T190" fmla="+- 0 5813 4172"/>
                <a:gd name="T191" fmla="*/ 5813 h 1793"/>
                <a:gd name="T192" fmla="+- 0 6924 5730"/>
                <a:gd name="T193" fmla="*/ T192 w 1445"/>
                <a:gd name="T194" fmla="+- 0 5780 4172"/>
                <a:gd name="T195" fmla="*/ 5780 h 1793"/>
                <a:gd name="T196" fmla="+- 0 6882 5730"/>
                <a:gd name="T197" fmla="*/ T196 w 1445"/>
                <a:gd name="T198" fmla="+- 0 5471 4172"/>
                <a:gd name="T199" fmla="*/ 5471 h 1793"/>
                <a:gd name="T200" fmla="+- 0 6887 5730"/>
                <a:gd name="T201" fmla="*/ T200 w 1445"/>
                <a:gd name="T202" fmla="+- 0 5261 4172"/>
                <a:gd name="T203" fmla="*/ 5261 h 1793"/>
                <a:gd name="T204" fmla="+- 0 6814 5730"/>
                <a:gd name="T205" fmla="*/ T204 w 1445"/>
                <a:gd name="T206" fmla="+- 0 4786 4172"/>
                <a:gd name="T207" fmla="*/ 4786 h 1793"/>
                <a:gd name="T208" fmla="+- 0 6671 5730"/>
                <a:gd name="T209" fmla="*/ T208 w 1445"/>
                <a:gd name="T210" fmla="+- 0 4449 4172"/>
                <a:gd name="T211" fmla="*/ 4449 h 1793"/>
                <a:gd name="T212" fmla="+- 0 6531 5730"/>
                <a:gd name="T213" fmla="*/ T212 w 1445"/>
                <a:gd name="T214" fmla="+- 0 4248 4172"/>
                <a:gd name="T215" fmla="*/ 4248 h 1793"/>
                <a:gd name="T216" fmla="+- 0 6464 5730"/>
                <a:gd name="T217" fmla="*/ T216 w 1445"/>
                <a:gd name="T218" fmla="+- 0 5266 4172"/>
                <a:gd name="T219" fmla="*/ 5266 h 1793"/>
                <a:gd name="T220" fmla="+- 0 6500 5730"/>
                <a:gd name="T221" fmla="*/ T220 w 1445"/>
                <a:gd name="T222" fmla="+- 0 5293 4172"/>
                <a:gd name="T223" fmla="*/ 5293 h 1793"/>
                <a:gd name="T224" fmla="+- 0 6507 5730"/>
                <a:gd name="T225" fmla="*/ T224 w 1445"/>
                <a:gd name="T226" fmla="+- 0 5326 4172"/>
                <a:gd name="T227" fmla="*/ 5326 h 1793"/>
                <a:gd name="T228" fmla="+- 0 6677 5730"/>
                <a:gd name="T229" fmla="*/ T228 w 1445"/>
                <a:gd name="T230" fmla="+- 0 5747 4172"/>
                <a:gd name="T231" fmla="*/ 5747 h 1793"/>
                <a:gd name="T232" fmla="+- 0 6550 5730"/>
                <a:gd name="T233" fmla="*/ T232 w 1445"/>
                <a:gd name="T234" fmla="+- 0 5331 4172"/>
                <a:gd name="T235" fmla="*/ 5331 h 1793"/>
                <a:gd name="T236" fmla="+- 0 6538 5730"/>
                <a:gd name="T237" fmla="*/ T236 w 1445"/>
                <a:gd name="T238" fmla="+- 0 5271 4172"/>
                <a:gd name="T239" fmla="*/ 5271 h 17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445" h="1793">
                  <a:moveTo>
                    <a:pt x="1194" y="1608"/>
                  </a:moveTo>
                  <a:lnTo>
                    <a:pt x="1109" y="1608"/>
                  </a:lnTo>
                  <a:lnTo>
                    <a:pt x="1409" y="1788"/>
                  </a:lnTo>
                  <a:lnTo>
                    <a:pt x="1416" y="1792"/>
                  </a:lnTo>
                  <a:lnTo>
                    <a:pt x="1424" y="1793"/>
                  </a:lnTo>
                  <a:lnTo>
                    <a:pt x="1441" y="1781"/>
                  </a:lnTo>
                  <a:lnTo>
                    <a:pt x="1444" y="1772"/>
                  </a:lnTo>
                  <a:lnTo>
                    <a:pt x="1429" y="1722"/>
                  </a:lnTo>
                  <a:lnTo>
                    <a:pt x="1384" y="1722"/>
                  </a:lnTo>
                  <a:lnTo>
                    <a:pt x="1194" y="1608"/>
                  </a:lnTo>
                  <a:close/>
                  <a:moveTo>
                    <a:pt x="728" y="0"/>
                  </a:moveTo>
                  <a:lnTo>
                    <a:pt x="716" y="0"/>
                  </a:lnTo>
                  <a:lnTo>
                    <a:pt x="707" y="7"/>
                  </a:lnTo>
                  <a:lnTo>
                    <a:pt x="682" y="31"/>
                  </a:lnTo>
                  <a:lnTo>
                    <a:pt x="652" y="63"/>
                  </a:lnTo>
                  <a:lnTo>
                    <a:pt x="619" y="102"/>
                  </a:lnTo>
                  <a:lnTo>
                    <a:pt x="583" y="149"/>
                  </a:lnTo>
                  <a:lnTo>
                    <a:pt x="546" y="203"/>
                  </a:lnTo>
                  <a:lnTo>
                    <a:pt x="509" y="263"/>
                  </a:lnTo>
                  <a:lnTo>
                    <a:pt x="471" y="331"/>
                  </a:lnTo>
                  <a:lnTo>
                    <a:pt x="435" y="405"/>
                  </a:lnTo>
                  <a:lnTo>
                    <a:pt x="401" y="486"/>
                  </a:lnTo>
                  <a:lnTo>
                    <a:pt x="370" y="572"/>
                  </a:lnTo>
                  <a:lnTo>
                    <a:pt x="342" y="665"/>
                  </a:lnTo>
                  <a:lnTo>
                    <a:pt x="319" y="763"/>
                  </a:lnTo>
                  <a:lnTo>
                    <a:pt x="301" y="866"/>
                  </a:lnTo>
                  <a:lnTo>
                    <a:pt x="290" y="975"/>
                  </a:lnTo>
                  <a:lnTo>
                    <a:pt x="286" y="1089"/>
                  </a:lnTo>
                  <a:lnTo>
                    <a:pt x="188" y="1139"/>
                  </a:lnTo>
                  <a:lnTo>
                    <a:pt x="182" y="1142"/>
                  </a:lnTo>
                  <a:lnTo>
                    <a:pt x="178" y="1146"/>
                  </a:lnTo>
                  <a:lnTo>
                    <a:pt x="0" y="1772"/>
                  </a:lnTo>
                  <a:lnTo>
                    <a:pt x="2" y="1782"/>
                  </a:lnTo>
                  <a:lnTo>
                    <a:pt x="19" y="1793"/>
                  </a:lnTo>
                  <a:lnTo>
                    <a:pt x="27" y="1792"/>
                  </a:lnTo>
                  <a:lnTo>
                    <a:pt x="34" y="1788"/>
                  </a:lnTo>
                  <a:lnTo>
                    <a:pt x="144" y="1722"/>
                  </a:lnTo>
                  <a:lnTo>
                    <a:pt x="59" y="1722"/>
                  </a:lnTo>
                  <a:lnTo>
                    <a:pt x="216" y="1173"/>
                  </a:lnTo>
                  <a:lnTo>
                    <a:pt x="286" y="1138"/>
                  </a:lnTo>
                  <a:lnTo>
                    <a:pt x="330" y="1138"/>
                  </a:lnTo>
                  <a:lnTo>
                    <a:pt x="331" y="1064"/>
                  </a:lnTo>
                  <a:lnTo>
                    <a:pt x="337" y="965"/>
                  </a:lnTo>
                  <a:lnTo>
                    <a:pt x="348" y="870"/>
                  </a:lnTo>
                  <a:lnTo>
                    <a:pt x="363" y="781"/>
                  </a:lnTo>
                  <a:lnTo>
                    <a:pt x="382" y="697"/>
                  </a:lnTo>
                  <a:lnTo>
                    <a:pt x="403" y="619"/>
                  </a:lnTo>
                  <a:lnTo>
                    <a:pt x="427" y="545"/>
                  </a:lnTo>
                  <a:lnTo>
                    <a:pt x="453" y="477"/>
                  </a:lnTo>
                  <a:lnTo>
                    <a:pt x="481" y="413"/>
                  </a:lnTo>
                  <a:lnTo>
                    <a:pt x="509" y="355"/>
                  </a:lnTo>
                  <a:lnTo>
                    <a:pt x="538" y="302"/>
                  </a:lnTo>
                  <a:lnTo>
                    <a:pt x="567" y="253"/>
                  </a:lnTo>
                  <a:lnTo>
                    <a:pt x="595" y="210"/>
                  </a:lnTo>
                  <a:lnTo>
                    <a:pt x="622" y="172"/>
                  </a:lnTo>
                  <a:lnTo>
                    <a:pt x="647" y="138"/>
                  </a:lnTo>
                  <a:lnTo>
                    <a:pt x="670" y="110"/>
                  </a:lnTo>
                  <a:lnTo>
                    <a:pt x="691" y="86"/>
                  </a:lnTo>
                  <a:lnTo>
                    <a:pt x="708" y="68"/>
                  </a:lnTo>
                  <a:lnTo>
                    <a:pt x="722" y="54"/>
                  </a:lnTo>
                  <a:lnTo>
                    <a:pt x="782" y="54"/>
                  </a:lnTo>
                  <a:lnTo>
                    <a:pt x="775" y="46"/>
                  </a:lnTo>
                  <a:lnTo>
                    <a:pt x="755" y="25"/>
                  </a:lnTo>
                  <a:lnTo>
                    <a:pt x="741" y="12"/>
                  </a:lnTo>
                  <a:lnTo>
                    <a:pt x="736" y="7"/>
                  </a:lnTo>
                  <a:lnTo>
                    <a:pt x="728" y="0"/>
                  </a:lnTo>
                  <a:close/>
                  <a:moveTo>
                    <a:pt x="719" y="1575"/>
                  </a:moveTo>
                  <a:lnTo>
                    <a:pt x="675" y="1575"/>
                  </a:lnTo>
                  <a:lnTo>
                    <a:pt x="701" y="1783"/>
                  </a:lnTo>
                  <a:lnTo>
                    <a:pt x="711" y="1791"/>
                  </a:lnTo>
                  <a:lnTo>
                    <a:pt x="733" y="1791"/>
                  </a:lnTo>
                  <a:lnTo>
                    <a:pt x="742" y="1783"/>
                  </a:lnTo>
                  <a:lnTo>
                    <a:pt x="766" y="1593"/>
                  </a:lnTo>
                  <a:lnTo>
                    <a:pt x="722" y="1593"/>
                  </a:lnTo>
                  <a:lnTo>
                    <a:pt x="719" y="1575"/>
                  </a:lnTo>
                  <a:close/>
                  <a:moveTo>
                    <a:pt x="330" y="1138"/>
                  </a:moveTo>
                  <a:lnTo>
                    <a:pt x="286" y="1138"/>
                  </a:lnTo>
                  <a:lnTo>
                    <a:pt x="287" y="1217"/>
                  </a:lnTo>
                  <a:lnTo>
                    <a:pt x="292" y="1299"/>
                  </a:lnTo>
                  <a:lnTo>
                    <a:pt x="299" y="1384"/>
                  </a:lnTo>
                  <a:lnTo>
                    <a:pt x="311" y="1472"/>
                  </a:lnTo>
                  <a:lnTo>
                    <a:pt x="325" y="1562"/>
                  </a:lnTo>
                  <a:lnTo>
                    <a:pt x="59" y="1722"/>
                  </a:lnTo>
                  <a:lnTo>
                    <a:pt x="144" y="1722"/>
                  </a:lnTo>
                  <a:lnTo>
                    <a:pt x="334" y="1608"/>
                  </a:lnTo>
                  <a:lnTo>
                    <a:pt x="379" y="1608"/>
                  </a:lnTo>
                  <a:lnTo>
                    <a:pt x="361" y="1515"/>
                  </a:lnTo>
                  <a:lnTo>
                    <a:pt x="344" y="1394"/>
                  </a:lnTo>
                  <a:lnTo>
                    <a:pt x="334" y="1279"/>
                  </a:lnTo>
                  <a:lnTo>
                    <a:pt x="330" y="1173"/>
                  </a:lnTo>
                  <a:lnTo>
                    <a:pt x="330" y="1142"/>
                  </a:lnTo>
                  <a:lnTo>
                    <a:pt x="330" y="1138"/>
                  </a:lnTo>
                  <a:close/>
                  <a:moveTo>
                    <a:pt x="1254" y="1138"/>
                  </a:moveTo>
                  <a:lnTo>
                    <a:pt x="1157" y="1138"/>
                  </a:lnTo>
                  <a:lnTo>
                    <a:pt x="1227" y="1173"/>
                  </a:lnTo>
                  <a:lnTo>
                    <a:pt x="1384" y="1722"/>
                  </a:lnTo>
                  <a:lnTo>
                    <a:pt x="1429" y="1722"/>
                  </a:lnTo>
                  <a:lnTo>
                    <a:pt x="1267" y="1152"/>
                  </a:lnTo>
                  <a:lnTo>
                    <a:pt x="1265" y="1146"/>
                  </a:lnTo>
                  <a:lnTo>
                    <a:pt x="1261" y="1142"/>
                  </a:lnTo>
                  <a:lnTo>
                    <a:pt x="1254" y="1138"/>
                  </a:lnTo>
                  <a:close/>
                  <a:moveTo>
                    <a:pt x="379" y="1608"/>
                  </a:moveTo>
                  <a:lnTo>
                    <a:pt x="334" y="1608"/>
                  </a:lnTo>
                  <a:lnTo>
                    <a:pt x="338" y="1627"/>
                  </a:lnTo>
                  <a:lnTo>
                    <a:pt x="342" y="1647"/>
                  </a:lnTo>
                  <a:lnTo>
                    <a:pt x="346" y="1667"/>
                  </a:lnTo>
                  <a:lnTo>
                    <a:pt x="351" y="1687"/>
                  </a:lnTo>
                  <a:lnTo>
                    <a:pt x="353" y="1695"/>
                  </a:lnTo>
                  <a:lnTo>
                    <a:pt x="359" y="1701"/>
                  </a:lnTo>
                  <a:lnTo>
                    <a:pt x="366" y="1703"/>
                  </a:lnTo>
                  <a:lnTo>
                    <a:pt x="374" y="1705"/>
                  </a:lnTo>
                  <a:lnTo>
                    <a:pt x="382" y="1703"/>
                  </a:lnTo>
                  <a:lnTo>
                    <a:pt x="388" y="1697"/>
                  </a:lnTo>
                  <a:lnTo>
                    <a:pt x="446" y="1650"/>
                  </a:lnTo>
                  <a:lnTo>
                    <a:pt x="464" y="1641"/>
                  </a:lnTo>
                  <a:lnTo>
                    <a:pt x="385" y="1641"/>
                  </a:lnTo>
                  <a:lnTo>
                    <a:pt x="379" y="1608"/>
                  </a:lnTo>
                  <a:close/>
                  <a:moveTo>
                    <a:pt x="947" y="1575"/>
                  </a:moveTo>
                  <a:lnTo>
                    <a:pt x="768" y="1575"/>
                  </a:lnTo>
                  <a:lnTo>
                    <a:pt x="851" y="1589"/>
                  </a:lnTo>
                  <a:lnTo>
                    <a:pt x="929" y="1614"/>
                  </a:lnTo>
                  <a:lnTo>
                    <a:pt x="997" y="1650"/>
                  </a:lnTo>
                  <a:lnTo>
                    <a:pt x="1055" y="1697"/>
                  </a:lnTo>
                  <a:lnTo>
                    <a:pt x="1060" y="1702"/>
                  </a:lnTo>
                  <a:lnTo>
                    <a:pt x="1066" y="1705"/>
                  </a:lnTo>
                  <a:lnTo>
                    <a:pt x="1085" y="1701"/>
                  </a:lnTo>
                  <a:lnTo>
                    <a:pt x="1090" y="1695"/>
                  </a:lnTo>
                  <a:lnTo>
                    <a:pt x="1092" y="1687"/>
                  </a:lnTo>
                  <a:lnTo>
                    <a:pt x="1097" y="1667"/>
                  </a:lnTo>
                  <a:lnTo>
                    <a:pt x="1101" y="1647"/>
                  </a:lnTo>
                  <a:lnTo>
                    <a:pt x="1102" y="1641"/>
                  </a:lnTo>
                  <a:lnTo>
                    <a:pt x="1058" y="1641"/>
                  </a:lnTo>
                  <a:lnTo>
                    <a:pt x="997" y="1599"/>
                  </a:lnTo>
                  <a:lnTo>
                    <a:pt x="947" y="1575"/>
                  </a:lnTo>
                  <a:close/>
                  <a:moveTo>
                    <a:pt x="722" y="1051"/>
                  </a:moveTo>
                  <a:lnTo>
                    <a:pt x="682" y="1058"/>
                  </a:lnTo>
                  <a:lnTo>
                    <a:pt x="647" y="1082"/>
                  </a:lnTo>
                  <a:lnTo>
                    <a:pt x="635" y="1099"/>
                  </a:lnTo>
                  <a:lnTo>
                    <a:pt x="627" y="1118"/>
                  </a:lnTo>
                  <a:lnTo>
                    <a:pt x="623" y="1138"/>
                  </a:lnTo>
                  <a:lnTo>
                    <a:pt x="623" y="1142"/>
                  </a:lnTo>
                  <a:lnTo>
                    <a:pt x="623" y="1159"/>
                  </a:lnTo>
                  <a:lnTo>
                    <a:pt x="670" y="1532"/>
                  </a:lnTo>
                  <a:lnTo>
                    <a:pt x="590" y="1544"/>
                  </a:lnTo>
                  <a:lnTo>
                    <a:pt x="515" y="1567"/>
                  </a:lnTo>
                  <a:lnTo>
                    <a:pt x="446" y="1599"/>
                  </a:lnTo>
                  <a:lnTo>
                    <a:pt x="385" y="1641"/>
                  </a:lnTo>
                  <a:lnTo>
                    <a:pt x="464" y="1641"/>
                  </a:lnTo>
                  <a:lnTo>
                    <a:pt x="515" y="1614"/>
                  </a:lnTo>
                  <a:lnTo>
                    <a:pt x="592" y="1589"/>
                  </a:lnTo>
                  <a:lnTo>
                    <a:pt x="675" y="1575"/>
                  </a:lnTo>
                  <a:lnTo>
                    <a:pt x="719" y="1575"/>
                  </a:lnTo>
                  <a:lnTo>
                    <a:pt x="667" y="1154"/>
                  </a:lnTo>
                  <a:lnTo>
                    <a:pt x="667" y="1146"/>
                  </a:lnTo>
                  <a:lnTo>
                    <a:pt x="667" y="1142"/>
                  </a:lnTo>
                  <a:lnTo>
                    <a:pt x="669" y="1131"/>
                  </a:lnTo>
                  <a:lnTo>
                    <a:pt x="673" y="1121"/>
                  </a:lnTo>
                  <a:lnTo>
                    <a:pt x="680" y="1111"/>
                  </a:lnTo>
                  <a:lnTo>
                    <a:pt x="688" y="1103"/>
                  </a:lnTo>
                  <a:lnTo>
                    <a:pt x="699" y="1098"/>
                  </a:lnTo>
                  <a:lnTo>
                    <a:pt x="710" y="1094"/>
                  </a:lnTo>
                  <a:lnTo>
                    <a:pt x="722" y="1093"/>
                  </a:lnTo>
                  <a:lnTo>
                    <a:pt x="803" y="1093"/>
                  </a:lnTo>
                  <a:lnTo>
                    <a:pt x="796" y="1082"/>
                  </a:lnTo>
                  <a:lnTo>
                    <a:pt x="763" y="1059"/>
                  </a:lnTo>
                  <a:lnTo>
                    <a:pt x="722" y="1051"/>
                  </a:lnTo>
                  <a:close/>
                  <a:moveTo>
                    <a:pt x="782" y="54"/>
                  </a:moveTo>
                  <a:lnTo>
                    <a:pt x="722" y="54"/>
                  </a:lnTo>
                  <a:lnTo>
                    <a:pt x="735" y="68"/>
                  </a:lnTo>
                  <a:lnTo>
                    <a:pt x="752" y="86"/>
                  </a:lnTo>
                  <a:lnTo>
                    <a:pt x="773" y="110"/>
                  </a:lnTo>
                  <a:lnTo>
                    <a:pt x="796" y="138"/>
                  </a:lnTo>
                  <a:lnTo>
                    <a:pt x="821" y="172"/>
                  </a:lnTo>
                  <a:lnTo>
                    <a:pt x="848" y="210"/>
                  </a:lnTo>
                  <a:lnTo>
                    <a:pt x="876" y="253"/>
                  </a:lnTo>
                  <a:lnTo>
                    <a:pt x="905" y="302"/>
                  </a:lnTo>
                  <a:lnTo>
                    <a:pt x="934" y="355"/>
                  </a:lnTo>
                  <a:lnTo>
                    <a:pt x="962" y="413"/>
                  </a:lnTo>
                  <a:lnTo>
                    <a:pt x="990" y="477"/>
                  </a:lnTo>
                  <a:lnTo>
                    <a:pt x="1016" y="545"/>
                  </a:lnTo>
                  <a:lnTo>
                    <a:pt x="1040" y="619"/>
                  </a:lnTo>
                  <a:lnTo>
                    <a:pt x="1061" y="697"/>
                  </a:lnTo>
                  <a:lnTo>
                    <a:pt x="1080" y="781"/>
                  </a:lnTo>
                  <a:lnTo>
                    <a:pt x="1095" y="870"/>
                  </a:lnTo>
                  <a:lnTo>
                    <a:pt x="1106" y="965"/>
                  </a:lnTo>
                  <a:lnTo>
                    <a:pt x="1112" y="1064"/>
                  </a:lnTo>
                  <a:lnTo>
                    <a:pt x="1113" y="1142"/>
                  </a:lnTo>
                  <a:lnTo>
                    <a:pt x="1113" y="1173"/>
                  </a:lnTo>
                  <a:lnTo>
                    <a:pt x="1109" y="1279"/>
                  </a:lnTo>
                  <a:lnTo>
                    <a:pt x="1099" y="1394"/>
                  </a:lnTo>
                  <a:lnTo>
                    <a:pt x="1082" y="1515"/>
                  </a:lnTo>
                  <a:lnTo>
                    <a:pt x="1058" y="1641"/>
                  </a:lnTo>
                  <a:lnTo>
                    <a:pt x="1102" y="1641"/>
                  </a:lnTo>
                  <a:lnTo>
                    <a:pt x="1105" y="1627"/>
                  </a:lnTo>
                  <a:lnTo>
                    <a:pt x="1109" y="1608"/>
                  </a:lnTo>
                  <a:lnTo>
                    <a:pt x="1194" y="1608"/>
                  </a:lnTo>
                  <a:lnTo>
                    <a:pt x="1118" y="1562"/>
                  </a:lnTo>
                  <a:lnTo>
                    <a:pt x="1133" y="1471"/>
                  </a:lnTo>
                  <a:lnTo>
                    <a:pt x="1144" y="1384"/>
                  </a:lnTo>
                  <a:lnTo>
                    <a:pt x="1152" y="1299"/>
                  </a:lnTo>
                  <a:lnTo>
                    <a:pt x="1156" y="1217"/>
                  </a:lnTo>
                  <a:lnTo>
                    <a:pt x="1157" y="1138"/>
                  </a:lnTo>
                  <a:lnTo>
                    <a:pt x="1254" y="1138"/>
                  </a:lnTo>
                  <a:lnTo>
                    <a:pt x="1157" y="1089"/>
                  </a:lnTo>
                  <a:lnTo>
                    <a:pt x="1149" y="957"/>
                  </a:lnTo>
                  <a:lnTo>
                    <a:pt x="1133" y="834"/>
                  </a:lnTo>
                  <a:lnTo>
                    <a:pt x="1111" y="719"/>
                  </a:lnTo>
                  <a:lnTo>
                    <a:pt x="1084" y="614"/>
                  </a:lnTo>
                  <a:lnTo>
                    <a:pt x="1052" y="517"/>
                  </a:lnTo>
                  <a:lnTo>
                    <a:pt x="1016" y="428"/>
                  </a:lnTo>
                  <a:lnTo>
                    <a:pt x="979" y="348"/>
                  </a:lnTo>
                  <a:lnTo>
                    <a:pt x="941" y="277"/>
                  </a:lnTo>
                  <a:lnTo>
                    <a:pt x="903" y="214"/>
                  </a:lnTo>
                  <a:lnTo>
                    <a:pt x="866" y="160"/>
                  </a:lnTo>
                  <a:lnTo>
                    <a:pt x="832" y="113"/>
                  </a:lnTo>
                  <a:lnTo>
                    <a:pt x="801" y="76"/>
                  </a:lnTo>
                  <a:lnTo>
                    <a:pt x="782" y="54"/>
                  </a:lnTo>
                  <a:close/>
                  <a:moveTo>
                    <a:pt x="803" y="1093"/>
                  </a:moveTo>
                  <a:lnTo>
                    <a:pt x="722" y="1093"/>
                  </a:lnTo>
                  <a:lnTo>
                    <a:pt x="734" y="1094"/>
                  </a:lnTo>
                  <a:lnTo>
                    <a:pt x="745" y="1098"/>
                  </a:lnTo>
                  <a:lnTo>
                    <a:pt x="755" y="1103"/>
                  </a:lnTo>
                  <a:lnTo>
                    <a:pt x="763" y="1111"/>
                  </a:lnTo>
                  <a:lnTo>
                    <a:pt x="770" y="1121"/>
                  </a:lnTo>
                  <a:lnTo>
                    <a:pt x="775" y="1131"/>
                  </a:lnTo>
                  <a:lnTo>
                    <a:pt x="777" y="1142"/>
                  </a:lnTo>
                  <a:lnTo>
                    <a:pt x="777" y="1146"/>
                  </a:lnTo>
                  <a:lnTo>
                    <a:pt x="777" y="1154"/>
                  </a:lnTo>
                  <a:lnTo>
                    <a:pt x="722" y="1593"/>
                  </a:lnTo>
                  <a:lnTo>
                    <a:pt x="766" y="1593"/>
                  </a:lnTo>
                  <a:lnTo>
                    <a:pt x="768" y="1575"/>
                  </a:lnTo>
                  <a:lnTo>
                    <a:pt x="947" y="1575"/>
                  </a:lnTo>
                  <a:lnTo>
                    <a:pt x="928" y="1567"/>
                  </a:lnTo>
                  <a:lnTo>
                    <a:pt x="853" y="1544"/>
                  </a:lnTo>
                  <a:lnTo>
                    <a:pt x="773" y="1532"/>
                  </a:lnTo>
                  <a:lnTo>
                    <a:pt x="820" y="1159"/>
                  </a:lnTo>
                  <a:lnTo>
                    <a:pt x="820" y="1142"/>
                  </a:lnTo>
                  <a:lnTo>
                    <a:pt x="820" y="1138"/>
                  </a:lnTo>
                  <a:lnTo>
                    <a:pt x="816" y="1118"/>
                  </a:lnTo>
                  <a:lnTo>
                    <a:pt x="808" y="1099"/>
                  </a:lnTo>
                  <a:lnTo>
                    <a:pt x="803" y="1093"/>
                  </a:lnTo>
                  <a:close/>
                </a:path>
              </a:pathLst>
            </a:custGeom>
            <a:solidFill>
              <a:srgbClr val="FFD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AutoShape 5"/>
            <p:cNvSpPr>
              <a:spLocks/>
            </p:cNvSpPr>
            <p:nvPr/>
          </p:nvSpPr>
          <p:spPr bwMode="auto">
            <a:xfrm>
              <a:off x="478" y="15794"/>
              <a:ext cx="718" cy="630"/>
            </a:xfrm>
            <a:custGeom>
              <a:avLst/>
              <a:gdLst>
                <a:gd name="T0" fmla="+- 0 6452 479"/>
                <a:gd name="T1" fmla="*/ T0 w 718"/>
                <a:gd name="T2" fmla="+- 0 5765 15794"/>
                <a:gd name="T3" fmla="*/ 5765 h 630"/>
                <a:gd name="T4" fmla="+- 0 6397 479"/>
                <a:gd name="T5" fmla="*/ T4 w 718"/>
                <a:gd name="T6" fmla="+- 0 5326 15794"/>
                <a:gd name="T7" fmla="*/ 5326 h 630"/>
                <a:gd name="T8" fmla="+- 0 6396 479"/>
                <a:gd name="T9" fmla="*/ T8 w 718"/>
                <a:gd name="T10" fmla="+- 0 5314 15794"/>
                <a:gd name="T11" fmla="*/ 5314 h 630"/>
                <a:gd name="T12" fmla="+- 0 6399 479"/>
                <a:gd name="T13" fmla="*/ T12 w 718"/>
                <a:gd name="T14" fmla="+- 0 5303 15794"/>
                <a:gd name="T15" fmla="*/ 5303 h 630"/>
                <a:gd name="T16" fmla="+- 0 6403 479"/>
                <a:gd name="T17" fmla="*/ T16 w 718"/>
                <a:gd name="T18" fmla="+- 0 5293 15794"/>
                <a:gd name="T19" fmla="*/ 5293 h 630"/>
                <a:gd name="T20" fmla="+- 0 6410 479"/>
                <a:gd name="T21" fmla="*/ T20 w 718"/>
                <a:gd name="T22" fmla="+- 0 5283 15794"/>
                <a:gd name="T23" fmla="*/ 5283 h 630"/>
                <a:gd name="T24" fmla="+- 0 6418 479"/>
                <a:gd name="T25" fmla="*/ T24 w 718"/>
                <a:gd name="T26" fmla="+- 0 5275 15794"/>
                <a:gd name="T27" fmla="*/ 5275 h 630"/>
                <a:gd name="T28" fmla="+- 0 6429 479"/>
                <a:gd name="T29" fmla="*/ T28 w 718"/>
                <a:gd name="T30" fmla="+- 0 5270 15794"/>
                <a:gd name="T31" fmla="*/ 5270 h 630"/>
                <a:gd name="T32" fmla="+- 0 6440 479"/>
                <a:gd name="T33" fmla="*/ T32 w 718"/>
                <a:gd name="T34" fmla="+- 0 5266 15794"/>
                <a:gd name="T35" fmla="*/ 5266 h 630"/>
                <a:gd name="T36" fmla="+- 0 6452 479"/>
                <a:gd name="T37" fmla="*/ T36 w 718"/>
                <a:gd name="T38" fmla="+- 0 5265 15794"/>
                <a:gd name="T39" fmla="*/ 5265 h 630"/>
                <a:gd name="T40" fmla="+- 0 6464 479"/>
                <a:gd name="T41" fmla="*/ T40 w 718"/>
                <a:gd name="T42" fmla="+- 0 5266 15794"/>
                <a:gd name="T43" fmla="*/ 5266 h 630"/>
                <a:gd name="T44" fmla="+- 0 6475 479"/>
                <a:gd name="T45" fmla="*/ T44 w 718"/>
                <a:gd name="T46" fmla="+- 0 5270 15794"/>
                <a:gd name="T47" fmla="*/ 5270 h 630"/>
                <a:gd name="T48" fmla="+- 0 6485 479"/>
                <a:gd name="T49" fmla="*/ T48 w 718"/>
                <a:gd name="T50" fmla="+- 0 5275 15794"/>
                <a:gd name="T51" fmla="*/ 5275 h 630"/>
                <a:gd name="T52" fmla="+- 0 6493 479"/>
                <a:gd name="T53" fmla="*/ T52 w 718"/>
                <a:gd name="T54" fmla="+- 0 5283 15794"/>
                <a:gd name="T55" fmla="*/ 5283 h 630"/>
                <a:gd name="T56" fmla="+- 0 6500 479"/>
                <a:gd name="T57" fmla="*/ T56 w 718"/>
                <a:gd name="T58" fmla="+- 0 5293 15794"/>
                <a:gd name="T59" fmla="*/ 5293 h 630"/>
                <a:gd name="T60" fmla="+- 0 6505 479"/>
                <a:gd name="T61" fmla="*/ T60 w 718"/>
                <a:gd name="T62" fmla="+- 0 5303 15794"/>
                <a:gd name="T63" fmla="*/ 5303 h 630"/>
                <a:gd name="T64" fmla="+- 0 6507 479"/>
                <a:gd name="T65" fmla="*/ T64 w 718"/>
                <a:gd name="T66" fmla="+- 0 5314 15794"/>
                <a:gd name="T67" fmla="*/ 5314 h 630"/>
                <a:gd name="T68" fmla="+- 0 6507 479"/>
                <a:gd name="T69" fmla="*/ T68 w 718"/>
                <a:gd name="T70" fmla="+- 0 5326 15794"/>
                <a:gd name="T71" fmla="*/ 5326 h 630"/>
                <a:gd name="T72" fmla="+- 0 6452 479"/>
                <a:gd name="T73" fmla="*/ T72 w 718"/>
                <a:gd name="T74" fmla="+- 0 5765 15794"/>
                <a:gd name="T75" fmla="*/ 5765 h 630"/>
                <a:gd name="T76" fmla="+- 0 6887 479"/>
                <a:gd name="T77" fmla="*/ T76 w 718"/>
                <a:gd name="T78" fmla="+- 0 5310 15794"/>
                <a:gd name="T79" fmla="*/ 5310 h 630"/>
                <a:gd name="T80" fmla="+- 0 6957 479"/>
                <a:gd name="T81" fmla="*/ T80 w 718"/>
                <a:gd name="T82" fmla="+- 0 5345 15794"/>
                <a:gd name="T83" fmla="*/ 5345 h 630"/>
                <a:gd name="T84" fmla="+- 0 7114 479"/>
                <a:gd name="T85" fmla="*/ T84 w 718"/>
                <a:gd name="T86" fmla="+- 0 5894 15794"/>
                <a:gd name="T87" fmla="*/ 5894 h 630"/>
                <a:gd name="T88" fmla="+- 0 6848 479"/>
                <a:gd name="T89" fmla="*/ T88 w 718"/>
                <a:gd name="T90" fmla="+- 0 5734 15794"/>
                <a:gd name="T91" fmla="*/ 5734 h 630"/>
                <a:gd name="T92" fmla="+- 0 6863 479"/>
                <a:gd name="T93" fmla="*/ T92 w 718"/>
                <a:gd name="T94" fmla="+- 0 5644 15794"/>
                <a:gd name="T95" fmla="*/ 5644 h 630"/>
                <a:gd name="T96" fmla="+- 0 6874 479"/>
                <a:gd name="T97" fmla="*/ T96 w 718"/>
                <a:gd name="T98" fmla="+- 0 5556 15794"/>
                <a:gd name="T99" fmla="*/ 5556 h 630"/>
                <a:gd name="T100" fmla="+- 0 6881 479"/>
                <a:gd name="T101" fmla="*/ T100 w 718"/>
                <a:gd name="T102" fmla="+- 0 5471 15794"/>
                <a:gd name="T103" fmla="*/ 5471 h 630"/>
                <a:gd name="T104" fmla="+- 0 6886 479"/>
                <a:gd name="T105" fmla="*/ T104 w 718"/>
                <a:gd name="T106" fmla="+- 0 5389 15794"/>
                <a:gd name="T107" fmla="*/ 5389 h 630"/>
                <a:gd name="T108" fmla="+- 0 6887 479"/>
                <a:gd name="T109" fmla="*/ T108 w 718"/>
                <a:gd name="T110" fmla="+- 0 5310 15794"/>
                <a:gd name="T111" fmla="*/ 5310 h 6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718" h="630">
                  <a:moveTo>
                    <a:pt x="5973" y="-10029"/>
                  </a:moveTo>
                  <a:lnTo>
                    <a:pt x="5918" y="-10468"/>
                  </a:lnTo>
                  <a:lnTo>
                    <a:pt x="5917" y="-10480"/>
                  </a:lnTo>
                  <a:lnTo>
                    <a:pt x="5920" y="-10491"/>
                  </a:lnTo>
                  <a:lnTo>
                    <a:pt x="5924" y="-10501"/>
                  </a:lnTo>
                  <a:lnTo>
                    <a:pt x="5931" y="-10511"/>
                  </a:lnTo>
                  <a:lnTo>
                    <a:pt x="5939" y="-10519"/>
                  </a:lnTo>
                  <a:lnTo>
                    <a:pt x="5950" y="-10524"/>
                  </a:lnTo>
                  <a:lnTo>
                    <a:pt x="5961" y="-10528"/>
                  </a:lnTo>
                  <a:lnTo>
                    <a:pt x="5973" y="-10529"/>
                  </a:lnTo>
                  <a:lnTo>
                    <a:pt x="5985" y="-10528"/>
                  </a:lnTo>
                  <a:lnTo>
                    <a:pt x="5996" y="-10524"/>
                  </a:lnTo>
                  <a:lnTo>
                    <a:pt x="6006" y="-10519"/>
                  </a:lnTo>
                  <a:lnTo>
                    <a:pt x="6014" y="-10511"/>
                  </a:lnTo>
                  <a:lnTo>
                    <a:pt x="6021" y="-10501"/>
                  </a:lnTo>
                  <a:lnTo>
                    <a:pt x="6026" y="-10491"/>
                  </a:lnTo>
                  <a:lnTo>
                    <a:pt x="6028" y="-10480"/>
                  </a:lnTo>
                  <a:lnTo>
                    <a:pt x="6028" y="-10468"/>
                  </a:lnTo>
                  <a:lnTo>
                    <a:pt x="5973" y="-10029"/>
                  </a:lnTo>
                  <a:close/>
                  <a:moveTo>
                    <a:pt x="6408" y="-10484"/>
                  </a:moveTo>
                  <a:lnTo>
                    <a:pt x="6478" y="-10449"/>
                  </a:lnTo>
                  <a:lnTo>
                    <a:pt x="6635" y="-9900"/>
                  </a:lnTo>
                  <a:lnTo>
                    <a:pt x="6369" y="-10060"/>
                  </a:lnTo>
                  <a:lnTo>
                    <a:pt x="6384" y="-10150"/>
                  </a:lnTo>
                  <a:lnTo>
                    <a:pt x="6395" y="-10238"/>
                  </a:lnTo>
                  <a:lnTo>
                    <a:pt x="6402" y="-10323"/>
                  </a:lnTo>
                  <a:lnTo>
                    <a:pt x="6407" y="-10405"/>
                  </a:lnTo>
                  <a:lnTo>
                    <a:pt x="6408" y="-10484"/>
                  </a:lnTo>
                  <a:close/>
                </a:path>
              </a:pathLst>
            </a:custGeom>
            <a:noFill/>
            <a:ln w="14097">
              <a:solidFill>
                <a:srgbClr val="FFD8A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908686" y="2189319"/>
            <a:ext cx="3068183" cy="3825075"/>
          </a:xfrm>
          <a:prstGeom prst="rect">
            <a:avLst/>
          </a:prstGeom>
        </p:spPr>
      </p:pic>
      <p:sp>
        <p:nvSpPr>
          <p:cNvPr id="18" name="Text Placeholder 4"/>
          <p:cNvSpPr txBox="1">
            <a:spLocks/>
          </p:cNvSpPr>
          <p:nvPr/>
        </p:nvSpPr>
        <p:spPr>
          <a:xfrm>
            <a:off x="3701221" y="2122054"/>
            <a:ext cx="1308847" cy="592554"/>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100" b="1" dirty="0" smtClean="0"/>
              <a:t>Name</a:t>
            </a:r>
            <a:br>
              <a:rPr lang="en-US" sz="1100" b="1" dirty="0" smtClean="0"/>
            </a:br>
            <a:r>
              <a:rPr lang="en-US" sz="1100" b="1" dirty="0" smtClean="0"/>
              <a:t>Class and Per. #</a:t>
            </a:r>
            <a:br>
              <a:rPr lang="en-US" sz="1100" b="1" dirty="0" smtClean="0"/>
            </a:br>
            <a:r>
              <a:rPr lang="en-US" sz="1100" b="1" dirty="0" smtClean="0"/>
              <a:t>Teacher Name</a:t>
            </a:r>
            <a:endParaRPr lang="en-US" sz="1100" b="1" dirty="0"/>
          </a:p>
        </p:txBody>
      </p:sp>
      <p:sp>
        <p:nvSpPr>
          <p:cNvPr id="19" name="Text Placeholder 4"/>
          <p:cNvSpPr txBox="1">
            <a:spLocks/>
          </p:cNvSpPr>
          <p:nvPr/>
        </p:nvSpPr>
        <p:spPr>
          <a:xfrm>
            <a:off x="4546457" y="5676992"/>
            <a:ext cx="457066" cy="26475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smtClean="0"/>
              <a:t>1</a:t>
            </a:r>
            <a:endParaRPr lang="en-US" sz="1600" b="1" dirty="0"/>
          </a:p>
        </p:txBody>
      </p:sp>
      <p:pic>
        <p:nvPicPr>
          <p:cNvPr id="21" name="Picture 20"/>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6468556" y="2183305"/>
            <a:ext cx="3002651" cy="3831089"/>
          </a:xfrm>
          <a:prstGeom prst="rect">
            <a:avLst/>
          </a:prstGeom>
        </p:spPr>
      </p:pic>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6128813" y="2764531"/>
            <a:ext cx="3685787" cy="2668635"/>
          </a:xfrm>
          <a:prstGeom prst="rect">
            <a:avLst/>
          </a:prstGeom>
        </p:spPr>
      </p:pic>
      <p:sp>
        <p:nvSpPr>
          <p:cNvPr id="23" name="Text Placeholder 4"/>
          <p:cNvSpPr txBox="1">
            <a:spLocks/>
          </p:cNvSpPr>
          <p:nvPr/>
        </p:nvSpPr>
        <p:spPr>
          <a:xfrm>
            <a:off x="6392048" y="5621457"/>
            <a:ext cx="457066" cy="26475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a:t>2</a:t>
            </a:r>
          </a:p>
        </p:txBody>
      </p:sp>
    </p:spTree>
    <p:extLst>
      <p:ext uri="{BB962C8B-B14F-4D97-AF65-F5344CB8AC3E}">
        <p14:creationId xmlns:p14="http://schemas.microsoft.com/office/powerpoint/2010/main" val="215806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Notebook Set-Up</a:t>
            </a:r>
            <a:endParaRPr lang="en-US" dirty="0"/>
          </a:p>
        </p:txBody>
      </p:sp>
      <p:sp>
        <p:nvSpPr>
          <p:cNvPr id="5" name="Text Placeholder 4"/>
          <p:cNvSpPr>
            <a:spLocks noGrp="1"/>
          </p:cNvSpPr>
          <p:nvPr>
            <p:ph type="body" idx="1"/>
          </p:nvPr>
        </p:nvSpPr>
        <p:spPr>
          <a:xfrm>
            <a:off x="1803010" y="1726630"/>
            <a:ext cx="5181600" cy="4351338"/>
          </a:xfrm>
        </p:spPr>
        <p:txBody>
          <a:bodyPr/>
          <a:lstStyle/>
          <a:p>
            <a:pPr marL="177800" indent="0">
              <a:buNone/>
            </a:pPr>
            <a:r>
              <a:rPr lang="en-US" dirty="0" smtClean="0"/>
              <a:t>Table of Contents</a:t>
            </a:r>
            <a:endParaRPr lang="en-US" dirty="0"/>
          </a:p>
        </p:txBody>
      </p:sp>
      <p:sp>
        <p:nvSpPr>
          <p:cNvPr id="6" name="Text Placeholder 5"/>
          <p:cNvSpPr>
            <a:spLocks noGrp="1"/>
          </p:cNvSpPr>
          <p:nvPr>
            <p:ph type="body" idx="2"/>
          </p:nvPr>
        </p:nvSpPr>
        <p:spPr>
          <a:xfrm>
            <a:off x="6498454" y="1714592"/>
            <a:ext cx="5181600" cy="4351338"/>
          </a:xfrm>
        </p:spPr>
        <p:txBody>
          <a:bodyPr/>
          <a:lstStyle/>
          <a:p>
            <a:pPr marL="177800" indent="0">
              <a:buNone/>
            </a:pPr>
            <a:r>
              <a:rPr lang="en-US" dirty="0" smtClean="0"/>
              <a:t>Class Goals and Plan</a:t>
            </a:r>
            <a:endParaRPr lang="en-US" dirty="0"/>
          </a:p>
        </p:txBody>
      </p:sp>
      <p:grpSp>
        <p:nvGrpSpPr>
          <p:cNvPr id="7" name="Group 18"/>
          <p:cNvGrpSpPr>
            <a:grpSpLocks/>
          </p:cNvGrpSpPr>
          <p:nvPr/>
        </p:nvGrpSpPr>
        <p:grpSpPr bwMode="auto">
          <a:xfrm>
            <a:off x="9750540" y="1371306"/>
            <a:ext cx="237205" cy="319382"/>
            <a:chOff x="1945" y="275"/>
            <a:chExt cx="551" cy="572"/>
          </a:xfrm>
        </p:grpSpPr>
        <p:sp>
          <p:nvSpPr>
            <p:cNvPr id="8" name="AutoShape 19"/>
            <p:cNvSpPr>
              <a:spLocks/>
            </p:cNvSpPr>
            <p:nvPr/>
          </p:nvSpPr>
          <p:spPr bwMode="auto">
            <a:xfrm>
              <a:off x="1960" y="290"/>
              <a:ext cx="521" cy="542"/>
            </a:xfrm>
            <a:custGeom>
              <a:avLst/>
              <a:gdLst>
                <a:gd name="T0" fmla="+- 0 2380 1960"/>
                <a:gd name="T1" fmla="*/ T0 w 521"/>
                <a:gd name="T2" fmla="+- 0 604 290"/>
                <a:gd name="T3" fmla="*/ 604 h 542"/>
                <a:gd name="T4" fmla="+- 0 2167 1960"/>
                <a:gd name="T5" fmla="*/ T4 w 521"/>
                <a:gd name="T6" fmla="+- 0 604 290"/>
                <a:gd name="T7" fmla="*/ 604 h 542"/>
                <a:gd name="T8" fmla="+- 0 2152 1960"/>
                <a:gd name="T9" fmla="*/ T8 w 521"/>
                <a:gd name="T10" fmla="+- 0 635 290"/>
                <a:gd name="T11" fmla="*/ 635 h 542"/>
                <a:gd name="T12" fmla="+- 0 2133 1960"/>
                <a:gd name="T13" fmla="*/ T12 w 521"/>
                <a:gd name="T14" fmla="+- 0 676 290"/>
                <a:gd name="T15" fmla="*/ 676 h 542"/>
                <a:gd name="T16" fmla="+- 0 2111 1960"/>
                <a:gd name="T17" fmla="*/ T16 w 521"/>
                <a:gd name="T18" fmla="+- 0 730 290"/>
                <a:gd name="T19" fmla="*/ 730 h 542"/>
                <a:gd name="T20" fmla="+- 0 2085 1960"/>
                <a:gd name="T21" fmla="*/ T20 w 521"/>
                <a:gd name="T22" fmla="+- 0 795 290"/>
                <a:gd name="T23" fmla="*/ 795 h 542"/>
                <a:gd name="T24" fmla="+- 0 2199 1960"/>
                <a:gd name="T25" fmla="*/ T24 w 521"/>
                <a:gd name="T26" fmla="+- 0 832 290"/>
                <a:gd name="T27" fmla="*/ 832 h 542"/>
                <a:gd name="T28" fmla="+- 0 2212 1960"/>
                <a:gd name="T29" fmla="*/ T28 w 521"/>
                <a:gd name="T30" fmla="+- 0 792 290"/>
                <a:gd name="T31" fmla="*/ 792 h 542"/>
                <a:gd name="T32" fmla="+- 0 2224 1960"/>
                <a:gd name="T33" fmla="*/ T32 w 521"/>
                <a:gd name="T34" fmla="+- 0 745 290"/>
                <a:gd name="T35" fmla="*/ 745 h 542"/>
                <a:gd name="T36" fmla="+- 0 2235 1960"/>
                <a:gd name="T37" fmla="*/ T36 w 521"/>
                <a:gd name="T38" fmla="+- 0 691 290"/>
                <a:gd name="T39" fmla="*/ 691 h 542"/>
                <a:gd name="T40" fmla="+- 0 2247 1960"/>
                <a:gd name="T41" fmla="*/ T40 w 521"/>
                <a:gd name="T42" fmla="+- 0 630 290"/>
                <a:gd name="T43" fmla="*/ 630 h 542"/>
                <a:gd name="T44" fmla="+- 0 2423 1960"/>
                <a:gd name="T45" fmla="*/ T44 w 521"/>
                <a:gd name="T46" fmla="+- 0 630 290"/>
                <a:gd name="T47" fmla="*/ 630 h 542"/>
                <a:gd name="T48" fmla="+- 0 2380 1960"/>
                <a:gd name="T49" fmla="*/ T48 w 521"/>
                <a:gd name="T50" fmla="+- 0 604 290"/>
                <a:gd name="T51" fmla="*/ 604 h 542"/>
                <a:gd name="T52" fmla="+- 0 2423 1960"/>
                <a:gd name="T53" fmla="*/ T52 w 521"/>
                <a:gd name="T54" fmla="+- 0 630 290"/>
                <a:gd name="T55" fmla="*/ 630 h 542"/>
                <a:gd name="T56" fmla="+- 0 2247 1960"/>
                <a:gd name="T57" fmla="*/ T56 w 521"/>
                <a:gd name="T58" fmla="+- 0 630 290"/>
                <a:gd name="T59" fmla="*/ 630 h 542"/>
                <a:gd name="T60" fmla="+- 0 2293 1960"/>
                <a:gd name="T61" fmla="*/ T60 w 521"/>
                <a:gd name="T62" fmla="+- 0 671 290"/>
                <a:gd name="T63" fmla="*/ 671 h 542"/>
                <a:gd name="T64" fmla="+- 0 2335 1960"/>
                <a:gd name="T65" fmla="*/ T64 w 521"/>
                <a:gd name="T66" fmla="+- 0 707 290"/>
                <a:gd name="T67" fmla="*/ 707 h 542"/>
                <a:gd name="T68" fmla="+- 0 2374 1960"/>
                <a:gd name="T69" fmla="*/ T68 w 521"/>
                <a:gd name="T70" fmla="+- 0 738 290"/>
                <a:gd name="T71" fmla="*/ 738 h 542"/>
                <a:gd name="T72" fmla="+- 0 2409 1960"/>
                <a:gd name="T73" fmla="*/ T72 w 521"/>
                <a:gd name="T74" fmla="+- 0 764 290"/>
                <a:gd name="T75" fmla="*/ 764 h 542"/>
                <a:gd name="T76" fmla="+- 0 2481 1960"/>
                <a:gd name="T77" fmla="*/ T76 w 521"/>
                <a:gd name="T78" fmla="+- 0 666 290"/>
                <a:gd name="T79" fmla="*/ 666 h 542"/>
                <a:gd name="T80" fmla="+- 0 2424 1960"/>
                <a:gd name="T81" fmla="*/ T80 w 521"/>
                <a:gd name="T82" fmla="+- 0 630 290"/>
                <a:gd name="T83" fmla="*/ 630 h 542"/>
                <a:gd name="T84" fmla="+- 0 2423 1960"/>
                <a:gd name="T85" fmla="*/ T84 w 521"/>
                <a:gd name="T86" fmla="+- 0 630 290"/>
                <a:gd name="T87" fmla="*/ 630 h 542"/>
                <a:gd name="T88" fmla="+- 0 1960 1960"/>
                <a:gd name="T89" fmla="*/ T88 w 521"/>
                <a:gd name="T90" fmla="+- 0 500 290"/>
                <a:gd name="T91" fmla="*/ 500 h 542"/>
                <a:gd name="T92" fmla="+- 0 1961 1960"/>
                <a:gd name="T93" fmla="*/ T92 w 521"/>
                <a:gd name="T94" fmla="+- 0 623 290"/>
                <a:gd name="T95" fmla="*/ 623 h 542"/>
                <a:gd name="T96" fmla="+- 0 2011 1960"/>
                <a:gd name="T97" fmla="*/ T96 w 521"/>
                <a:gd name="T98" fmla="+- 0 620 290"/>
                <a:gd name="T99" fmla="*/ 620 h 542"/>
                <a:gd name="T100" fmla="+- 0 2062 1960"/>
                <a:gd name="T101" fmla="*/ T100 w 521"/>
                <a:gd name="T102" fmla="+- 0 616 290"/>
                <a:gd name="T103" fmla="*/ 616 h 542"/>
                <a:gd name="T104" fmla="+- 0 2114 1960"/>
                <a:gd name="T105" fmla="*/ T104 w 521"/>
                <a:gd name="T106" fmla="+- 0 611 290"/>
                <a:gd name="T107" fmla="*/ 611 h 542"/>
                <a:gd name="T108" fmla="+- 0 2167 1960"/>
                <a:gd name="T109" fmla="*/ T108 w 521"/>
                <a:gd name="T110" fmla="+- 0 604 290"/>
                <a:gd name="T111" fmla="*/ 604 h 542"/>
                <a:gd name="T112" fmla="+- 0 2380 1960"/>
                <a:gd name="T113" fmla="*/ T112 w 521"/>
                <a:gd name="T114" fmla="+- 0 604 290"/>
                <a:gd name="T115" fmla="*/ 604 h 542"/>
                <a:gd name="T116" fmla="+- 0 2375 1960"/>
                <a:gd name="T117" fmla="*/ T116 w 521"/>
                <a:gd name="T118" fmla="+- 0 601 290"/>
                <a:gd name="T119" fmla="*/ 601 h 542"/>
                <a:gd name="T120" fmla="+- 0 2333 1960"/>
                <a:gd name="T121" fmla="*/ T120 w 521"/>
                <a:gd name="T122" fmla="+- 0 578 290"/>
                <a:gd name="T123" fmla="*/ 578 h 542"/>
                <a:gd name="T124" fmla="+- 0 2298 1960"/>
                <a:gd name="T125" fmla="*/ T124 w 521"/>
                <a:gd name="T126" fmla="+- 0 562 290"/>
                <a:gd name="T127" fmla="*/ 562 h 542"/>
                <a:gd name="T128" fmla="+- 0 2344 1960"/>
                <a:gd name="T129" fmla="*/ T128 w 521"/>
                <a:gd name="T130" fmla="+- 0 539 290"/>
                <a:gd name="T131" fmla="*/ 539 h 542"/>
                <a:gd name="T132" fmla="+- 0 2384 1960"/>
                <a:gd name="T133" fmla="*/ T132 w 521"/>
                <a:gd name="T134" fmla="+- 0 517 290"/>
                <a:gd name="T135" fmla="*/ 517 h 542"/>
                <a:gd name="T136" fmla="+- 0 2166 1960"/>
                <a:gd name="T137" fmla="*/ T136 w 521"/>
                <a:gd name="T138" fmla="+- 0 517 290"/>
                <a:gd name="T139" fmla="*/ 517 h 542"/>
                <a:gd name="T140" fmla="+- 0 2128 1960"/>
                <a:gd name="T141" fmla="*/ T140 w 521"/>
                <a:gd name="T142" fmla="+- 0 511 290"/>
                <a:gd name="T143" fmla="*/ 511 h 542"/>
                <a:gd name="T144" fmla="+- 0 2082 1960"/>
                <a:gd name="T145" fmla="*/ T144 w 521"/>
                <a:gd name="T146" fmla="+- 0 506 290"/>
                <a:gd name="T147" fmla="*/ 506 h 542"/>
                <a:gd name="T148" fmla="+- 0 2026 1960"/>
                <a:gd name="T149" fmla="*/ T148 w 521"/>
                <a:gd name="T150" fmla="+- 0 502 290"/>
                <a:gd name="T151" fmla="*/ 502 h 542"/>
                <a:gd name="T152" fmla="+- 0 1960 1960"/>
                <a:gd name="T153" fmla="*/ T152 w 521"/>
                <a:gd name="T154" fmla="+- 0 500 290"/>
                <a:gd name="T155" fmla="*/ 500 h 542"/>
                <a:gd name="T156" fmla="+- 0 2201 1960"/>
                <a:gd name="T157" fmla="*/ T156 w 521"/>
                <a:gd name="T158" fmla="+- 0 290 290"/>
                <a:gd name="T159" fmla="*/ 290 h 542"/>
                <a:gd name="T160" fmla="+- 0 2087 1960"/>
                <a:gd name="T161" fmla="*/ T160 w 521"/>
                <a:gd name="T162" fmla="+- 0 327 290"/>
                <a:gd name="T163" fmla="*/ 327 h 542"/>
                <a:gd name="T164" fmla="+- 0 2099 1960"/>
                <a:gd name="T165" fmla="*/ T164 w 521"/>
                <a:gd name="T166" fmla="+- 0 359 290"/>
                <a:gd name="T167" fmla="*/ 359 h 542"/>
                <a:gd name="T168" fmla="+- 0 2116 1960"/>
                <a:gd name="T169" fmla="*/ T168 w 521"/>
                <a:gd name="T170" fmla="+- 0 401 290"/>
                <a:gd name="T171" fmla="*/ 401 h 542"/>
                <a:gd name="T172" fmla="+- 0 2139 1960"/>
                <a:gd name="T173" fmla="*/ T172 w 521"/>
                <a:gd name="T174" fmla="+- 0 454 290"/>
                <a:gd name="T175" fmla="*/ 454 h 542"/>
                <a:gd name="T176" fmla="+- 0 2166 1960"/>
                <a:gd name="T177" fmla="*/ T176 w 521"/>
                <a:gd name="T178" fmla="+- 0 517 290"/>
                <a:gd name="T179" fmla="*/ 517 h 542"/>
                <a:gd name="T180" fmla="+- 0 2384 1960"/>
                <a:gd name="T181" fmla="*/ T180 w 521"/>
                <a:gd name="T182" fmla="+- 0 517 290"/>
                <a:gd name="T183" fmla="*/ 517 h 542"/>
                <a:gd name="T184" fmla="+- 0 2389 1960"/>
                <a:gd name="T185" fmla="*/ T184 w 521"/>
                <a:gd name="T186" fmla="+- 0 514 290"/>
                <a:gd name="T187" fmla="*/ 514 h 542"/>
                <a:gd name="T188" fmla="+- 0 2427 1960"/>
                <a:gd name="T189" fmla="*/ T188 w 521"/>
                <a:gd name="T190" fmla="+- 0 490 290"/>
                <a:gd name="T191" fmla="*/ 490 h 542"/>
                <a:gd name="T192" fmla="+- 0 2246 1960"/>
                <a:gd name="T193" fmla="*/ T192 w 521"/>
                <a:gd name="T194" fmla="+- 0 490 290"/>
                <a:gd name="T195" fmla="*/ 490 h 542"/>
                <a:gd name="T196" fmla="+- 0 2235 1960"/>
                <a:gd name="T197" fmla="*/ T196 w 521"/>
                <a:gd name="T198" fmla="+- 0 432 290"/>
                <a:gd name="T199" fmla="*/ 432 h 542"/>
                <a:gd name="T200" fmla="+- 0 2224 1960"/>
                <a:gd name="T201" fmla="*/ T200 w 521"/>
                <a:gd name="T202" fmla="+- 0 379 290"/>
                <a:gd name="T203" fmla="*/ 379 h 542"/>
                <a:gd name="T204" fmla="+- 0 2212 1960"/>
                <a:gd name="T205" fmla="*/ T204 w 521"/>
                <a:gd name="T206" fmla="+- 0 332 290"/>
                <a:gd name="T207" fmla="*/ 332 h 542"/>
                <a:gd name="T208" fmla="+- 0 2201 1960"/>
                <a:gd name="T209" fmla="*/ T208 w 521"/>
                <a:gd name="T210" fmla="+- 0 290 290"/>
                <a:gd name="T211" fmla="*/ 290 h 542"/>
                <a:gd name="T212" fmla="+- 0 2407 1960"/>
                <a:gd name="T213" fmla="*/ T212 w 521"/>
                <a:gd name="T214" fmla="+- 0 355 290"/>
                <a:gd name="T215" fmla="*/ 355 h 542"/>
                <a:gd name="T216" fmla="+- 0 2362 1960"/>
                <a:gd name="T217" fmla="*/ T216 w 521"/>
                <a:gd name="T218" fmla="+- 0 389 290"/>
                <a:gd name="T219" fmla="*/ 389 h 542"/>
                <a:gd name="T220" fmla="+- 0 2320 1960"/>
                <a:gd name="T221" fmla="*/ T220 w 521"/>
                <a:gd name="T222" fmla="+- 0 423 290"/>
                <a:gd name="T223" fmla="*/ 423 h 542"/>
                <a:gd name="T224" fmla="+- 0 2282 1960"/>
                <a:gd name="T225" fmla="*/ T224 w 521"/>
                <a:gd name="T226" fmla="+- 0 457 290"/>
                <a:gd name="T227" fmla="*/ 457 h 542"/>
                <a:gd name="T228" fmla="+- 0 2246 1960"/>
                <a:gd name="T229" fmla="*/ T228 w 521"/>
                <a:gd name="T230" fmla="+- 0 490 290"/>
                <a:gd name="T231" fmla="*/ 490 h 542"/>
                <a:gd name="T232" fmla="+- 0 2427 1960"/>
                <a:gd name="T233" fmla="*/ T232 w 521"/>
                <a:gd name="T234" fmla="+- 0 490 290"/>
                <a:gd name="T235" fmla="*/ 490 h 542"/>
                <a:gd name="T236" fmla="+- 0 2434 1960"/>
                <a:gd name="T237" fmla="*/ T236 w 521"/>
                <a:gd name="T238" fmla="+- 0 486 290"/>
                <a:gd name="T239" fmla="*/ 486 h 542"/>
                <a:gd name="T240" fmla="+- 0 2479 1960"/>
                <a:gd name="T241" fmla="*/ T240 w 521"/>
                <a:gd name="T242" fmla="+- 0 454 290"/>
                <a:gd name="T243" fmla="*/ 454 h 542"/>
                <a:gd name="T244" fmla="+- 0 2407 1960"/>
                <a:gd name="T245" fmla="*/ T244 w 521"/>
                <a:gd name="T246" fmla="+- 0 355 290"/>
                <a:gd name="T247" fmla="*/ 355 h 5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 ang="0">
                  <a:pos x="T245" y="T247"/>
                </a:cxn>
              </a:cxnLst>
              <a:rect l="0" t="0" r="r" b="b"/>
              <a:pathLst>
                <a:path w="521" h="542">
                  <a:moveTo>
                    <a:pt x="420" y="314"/>
                  </a:moveTo>
                  <a:lnTo>
                    <a:pt x="207" y="314"/>
                  </a:lnTo>
                  <a:lnTo>
                    <a:pt x="192" y="345"/>
                  </a:lnTo>
                  <a:lnTo>
                    <a:pt x="173" y="386"/>
                  </a:lnTo>
                  <a:lnTo>
                    <a:pt x="151" y="440"/>
                  </a:lnTo>
                  <a:lnTo>
                    <a:pt x="125" y="505"/>
                  </a:lnTo>
                  <a:lnTo>
                    <a:pt x="239" y="542"/>
                  </a:lnTo>
                  <a:lnTo>
                    <a:pt x="252" y="502"/>
                  </a:lnTo>
                  <a:lnTo>
                    <a:pt x="264" y="455"/>
                  </a:lnTo>
                  <a:lnTo>
                    <a:pt x="275" y="401"/>
                  </a:lnTo>
                  <a:lnTo>
                    <a:pt x="287" y="340"/>
                  </a:lnTo>
                  <a:lnTo>
                    <a:pt x="463" y="340"/>
                  </a:lnTo>
                  <a:lnTo>
                    <a:pt x="420" y="314"/>
                  </a:lnTo>
                  <a:close/>
                  <a:moveTo>
                    <a:pt x="463" y="340"/>
                  </a:moveTo>
                  <a:lnTo>
                    <a:pt x="287" y="340"/>
                  </a:lnTo>
                  <a:lnTo>
                    <a:pt x="333" y="381"/>
                  </a:lnTo>
                  <a:lnTo>
                    <a:pt x="375" y="417"/>
                  </a:lnTo>
                  <a:lnTo>
                    <a:pt x="414" y="448"/>
                  </a:lnTo>
                  <a:lnTo>
                    <a:pt x="449" y="474"/>
                  </a:lnTo>
                  <a:lnTo>
                    <a:pt x="521" y="376"/>
                  </a:lnTo>
                  <a:lnTo>
                    <a:pt x="464" y="340"/>
                  </a:lnTo>
                  <a:lnTo>
                    <a:pt x="463" y="340"/>
                  </a:lnTo>
                  <a:close/>
                  <a:moveTo>
                    <a:pt x="0" y="210"/>
                  </a:moveTo>
                  <a:lnTo>
                    <a:pt x="1" y="333"/>
                  </a:lnTo>
                  <a:lnTo>
                    <a:pt x="51" y="330"/>
                  </a:lnTo>
                  <a:lnTo>
                    <a:pt x="102" y="326"/>
                  </a:lnTo>
                  <a:lnTo>
                    <a:pt x="154" y="321"/>
                  </a:lnTo>
                  <a:lnTo>
                    <a:pt x="207" y="314"/>
                  </a:lnTo>
                  <a:lnTo>
                    <a:pt x="420" y="314"/>
                  </a:lnTo>
                  <a:lnTo>
                    <a:pt x="415" y="311"/>
                  </a:lnTo>
                  <a:lnTo>
                    <a:pt x="373" y="288"/>
                  </a:lnTo>
                  <a:lnTo>
                    <a:pt x="338" y="272"/>
                  </a:lnTo>
                  <a:lnTo>
                    <a:pt x="384" y="249"/>
                  </a:lnTo>
                  <a:lnTo>
                    <a:pt x="424" y="227"/>
                  </a:lnTo>
                  <a:lnTo>
                    <a:pt x="206" y="227"/>
                  </a:lnTo>
                  <a:lnTo>
                    <a:pt x="168" y="221"/>
                  </a:lnTo>
                  <a:lnTo>
                    <a:pt x="122" y="216"/>
                  </a:lnTo>
                  <a:lnTo>
                    <a:pt x="66" y="212"/>
                  </a:lnTo>
                  <a:lnTo>
                    <a:pt x="0" y="210"/>
                  </a:lnTo>
                  <a:close/>
                  <a:moveTo>
                    <a:pt x="241" y="0"/>
                  </a:moveTo>
                  <a:lnTo>
                    <a:pt x="127" y="37"/>
                  </a:lnTo>
                  <a:lnTo>
                    <a:pt x="139" y="69"/>
                  </a:lnTo>
                  <a:lnTo>
                    <a:pt x="156" y="111"/>
                  </a:lnTo>
                  <a:lnTo>
                    <a:pt x="179" y="164"/>
                  </a:lnTo>
                  <a:lnTo>
                    <a:pt x="206" y="227"/>
                  </a:lnTo>
                  <a:lnTo>
                    <a:pt x="424" y="227"/>
                  </a:lnTo>
                  <a:lnTo>
                    <a:pt x="429" y="224"/>
                  </a:lnTo>
                  <a:lnTo>
                    <a:pt x="467" y="200"/>
                  </a:lnTo>
                  <a:lnTo>
                    <a:pt x="286" y="200"/>
                  </a:lnTo>
                  <a:lnTo>
                    <a:pt x="275" y="142"/>
                  </a:lnTo>
                  <a:lnTo>
                    <a:pt x="264" y="89"/>
                  </a:lnTo>
                  <a:lnTo>
                    <a:pt x="252" y="42"/>
                  </a:lnTo>
                  <a:lnTo>
                    <a:pt x="241" y="0"/>
                  </a:lnTo>
                  <a:close/>
                  <a:moveTo>
                    <a:pt x="447" y="65"/>
                  </a:moveTo>
                  <a:lnTo>
                    <a:pt x="402" y="99"/>
                  </a:lnTo>
                  <a:lnTo>
                    <a:pt x="360" y="133"/>
                  </a:lnTo>
                  <a:lnTo>
                    <a:pt x="322" y="167"/>
                  </a:lnTo>
                  <a:lnTo>
                    <a:pt x="286" y="200"/>
                  </a:lnTo>
                  <a:lnTo>
                    <a:pt x="467" y="200"/>
                  </a:lnTo>
                  <a:lnTo>
                    <a:pt x="474" y="196"/>
                  </a:lnTo>
                  <a:lnTo>
                    <a:pt x="519" y="164"/>
                  </a:lnTo>
                  <a:lnTo>
                    <a:pt x="447" y="65"/>
                  </a:lnTo>
                  <a:close/>
                </a:path>
              </a:pathLst>
            </a:custGeom>
            <a:solidFill>
              <a:srgbClr val="FFD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20"/>
            <p:cNvSpPr>
              <a:spLocks/>
            </p:cNvSpPr>
            <p:nvPr/>
          </p:nvSpPr>
          <p:spPr bwMode="auto">
            <a:xfrm>
              <a:off x="1960" y="290"/>
              <a:ext cx="521" cy="542"/>
            </a:xfrm>
            <a:custGeom>
              <a:avLst/>
              <a:gdLst>
                <a:gd name="T0" fmla="+- 0 1961 1960"/>
                <a:gd name="T1" fmla="*/ T0 w 521"/>
                <a:gd name="T2" fmla="+- 0 623 290"/>
                <a:gd name="T3" fmla="*/ 623 h 542"/>
                <a:gd name="T4" fmla="+- 0 1960 1960"/>
                <a:gd name="T5" fmla="*/ T4 w 521"/>
                <a:gd name="T6" fmla="+- 0 500 290"/>
                <a:gd name="T7" fmla="*/ 500 h 542"/>
                <a:gd name="T8" fmla="+- 0 2026 1960"/>
                <a:gd name="T9" fmla="*/ T8 w 521"/>
                <a:gd name="T10" fmla="+- 0 502 290"/>
                <a:gd name="T11" fmla="*/ 502 h 542"/>
                <a:gd name="T12" fmla="+- 0 2082 1960"/>
                <a:gd name="T13" fmla="*/ T12 w 521"/>
                <a:gd name="T14" fmla="+- 0 506 290"/>
                <a:gd name="T15" fmla="*/ 506 h 542"/>
                <a:gd name="T16" fmla="+- 0 2128 1960"/>
                <a:gd name="T17" fmla="*/ T16 w 521"/>
                <a:gd name="T18" fmla="+- 0 511 290"/>
                <a:gd name="T19" fmla="*/ 511 h 542"/>
                <a:gd name="T20" fmla="+- 0 2166 1960"/>
                <a:gd name="T21" fmla="*/ T20 w 521"/>
                <a:gd name="T22" fmla="+- 0 517 290"/>
                <a:gd name="T23" fmla="*/ 517 h 542"/>
                <a:gd name="T24" fmla="+- 0 2139 1960"/>
                <a:gd name="T25" fmla="*/ T24 w 521"/>
                <a:gd name="T26" fmla="+- 0 454 290"/>
                <a:gd name="T27" fmla="*/ 454 h 542"/>
                <a:gd name="T28" fmla="+- 0 2116 1960"/>
                <a:gd name="T29" fmla="*/ T28 w 521"/>
                <a:gd name="T30" fmla="+- 0 401 290"/>
                <a:gd name="T31" fmla="*/ 401 h 542"/>
                <a:gd name="T32" fmla="+- 0 2099 1960"/>
                <a:gd name="T33" fmla="*/ T32 w 521"/>
                <a:gd name="T34" fmla="+- 0 359 290"/>
                <a:gd name="T35" fmla="*/ 359 h 542"/>
                <a:gd name="T36" fmla="+- 0 2087 1960"/>
                <a:gd name="T37" fmla="*/ T36 w 521"/>
                <a:gd name="T38" fmla="+- 0 327 290"/>
                <a:gd name="T39" fmla="*/ 327 h 542"/>
                <a:gd name="T40" fmla="+- 0 2201 1960"/>
                <a:gd name="T41" fmla="*/ T40 w 521"/>
                <a:gd name="T42" fmla="+- 0 290 290"/>
                <a:gd name="T43" fmla="*/ 290 h 542"/>
                <a:gd name="T44" fmla="+- 0 2212 1960"/>
                <a:gd name="T45" fmla="*/ T44 w 521"/>
                <a:gd name="T46" fmla="+- 0 332 290"/>
                <a:gd name="T47" fmla="*/ 332 h 542"/>
                <a:gd name="T48" fmla="+- 0 2224 1960"/>
                <a:gd name="T49" fmla="*/ T48 w 521"/>
                <a:gd name="T50" fmla="+- 0 379 290"/>
                <a:gd name="T51" fmla="*/ 379 h 542"/>
                <a:gd name="T52" fmla="+- 0 2235 1960"/>
                <a:gd name="T53" fmla="*/ T52 w 521"/>
                <a:gd name="T54" fmla="+- 0 432 290"/>
                <a:gd name="T55" fmla="*/ 432 h 542"/>
                <a:gd name="T56" fmla="+- 0 2246 1960"/>
                <a:gd name="T57" fmla="*/ T56 w 521"/>
                <a:gd name="T58" fmla="+- 0 490 290"/>
                <a:gd name="T59" fmla="*/ 490 h 542"/>
                <a:gd name="T60" fmla="+- 0 2282 1960"/>
                <a:gd name="T61" fmla="*/ T60 w 521"/>
                <a:gd name="T62" fmla="+- 0 457 290"/>
                <a:gd name="T63" fmla="*/ 457 h 542"/>
                <a:gd name="T64" fmla="+- 0 2320 1960"/>
                <a:gd name="T65" fmla="*/ T64 w 521"/>
                <a:gd name="T66" fmla="+- 0 423 290"/>
                <a:gd name="T67" fmla="*/ 423 h 542"/>
                <a:gd name="T68" fmla="+- 0 2362 1960"/>
                <a:gd name="T69" fmla="*/ T68 w 521"/>
                <a:gd name="T70" fmla="+- 0 389 290"/>
                <a:gd name="T71" fmla="*/ 389 h 542"/>
                <a:gd name="T72" fmla="+- 0 2407 1960"/>
                <a:gd name="T73" fmla="*/ T72 w 521"/>
                <a:gd name="T74" fmla="+- 0 355 290"/>
                <a:gd name="T75" fmla="*/ 355 h 542"/>
                <a:gd name="T76" fmla="+- 0 2479 1960"/>
                <a:gd name="T77" fmla="*/ T76 w 521"/>
                <a:gd name="T78" fmla="+- 0 454 290"/>
                <a:gd name="T79" fmla="*/ 454 h 542"/>
                <a:gd name="T80" fmla="+- 0 2434 1960"/>
                <a:gd name="T81" fmla="*/ T80 w 521"/>
                <a:gd name="T82" fmla="+- 0 486 290"/>
                <a:gd name="T83" fmla="*/ 486 h 542"/>
                <a:gd name="T84" fmla="+- 0 2389 1960"/>
                <a:gd name="T85" fmla="*/ T84 w 521"/>
                <a:gd name="T86" fmla="+- 0 514 290"/>
                <a:gd name="T87" fmla="*/ 514 h 542"/>
                <a:gd name="T88" fmla="+- 0 2344 1960"/>
                <a:gd name="T89" fmla="*/ T88 w 521"/>
                <a:gd name="T90" fmla="+- 0 539 290"/>
                <a:gd name="T91" fmla="*/ 539 h 542"/>
                <a:gd name="T92" fmla="+- 0 2298 1960"/>
                <a:gd name="T93" fmla="*/ T92 w 521"/>
                <a:gd name="T94" fmla="+- 0 562 290"/>
                <a:gd name="T95" fmla="*/ 562 h 542"/>
                <a:gd name="T96" fmla="+- 0 2333 1960"/>
                <a:gd name="T97" fmla="*/ T96 w 521"/>
                <a:gd name="T98" fmla="+- 0 578 290"/>
                <a:gd name="T99" fmla="*/ 578 h 542"/>
                <a:gd name="T100" fmla="+- 0 2375 1960"/>
                <a:gd name="T101" fmla="*/ T100 w 521"/>
                <a:gd name="T102" fmla="+- 0 601 290"/>
                <a:gd name="T103" fmla="*/ 601 h 542"/>
                <a:gd name="T104" fmla="+- 0 2424 1960"/>
                <a:gd name="T105" fmla="*/ T104 w 521"/>
                <a:gd name="T106" fmla="+- 0 630 290"/>
                <a:gd name="T107" fmla="*/ 630 h 542"/>
                <a:gd name="T108" fmla="+- 0 2481 1960"/>
                <a:gd name="T109" fmla="*/ T108 w 521"/>
                <a:gd name="T110" fmla="+- 0 666 290"/>
                <a:gd name="T111" fmla="*/ 666 h 542"/>
                <a:gd name="T112" fmla="+- 0 2409 1960"/>
                <a:gd name="T113" fmla="*/ T112 w 521"/>
                <a:gd name="T114" fmla="+- 0 764 290"/>
                <a:gd name="T115" fmla="*/ 764 h 542"/>
                <a:gd name="T116" fmla="+- 0 2374 1960"/>
                <a:gd name="T117" fmla="*/ T116 w 521"/>
                <a:gd name="T118" fmla="+- 0 738 290"/>
                <a:gd name="T119" fmla="*/ 738 h 542"/>
                <a:gd name="T120" fmla="+- 0 2335 1960"/>
                <a:gd name="T121" fmla="*/ T120 w 521"/>
                <a:gd name="T122" fmla="+- 0 707 290"/>
                <a:gd name="T123" fmla="*/ 707 h 542"/>
                <a:gd name="T124" fmla="+- 0 2293 1960"/>
                <a:gd name="T125" fmla="*/ T124 w 521"/>
                <a:gd name="T126" fmla="+- 0 671 290"/>
                <a:gd name="T127" fmla="*/ 671 h 542"/>
                <a:gd name="T128" fmla="+- 0 2247 1960"/>
                <a:gd name="T129" fmla="*/ T128 w 521"/>
                <a:gd name="T130" fmla="+- 0 630 290"/>
                <a:gd name="T131" fmla="*/ 630 h 542"/>
                <a:gd name="T132" fmla="+- 0 2235 1960"/>
                <a:gd name="T133" fmla="*/ T132 w 521"/>
                <a:gd name="T134" fmla="+- 0 691 290"/>
                <a:gd name="T135" fmla="*/ 691 h 542"/>
                <a:gd name="T136" fmla="+- 0 2224 1960"/>
                <a:gd name="T137" fmla="*/ T136 w 521"/>
                <a:gd name="T138" fmla="+- 0 745 290"/>
                <a:gd name="T139" fmla="*/ 745 h 542"/>
                <a:gd name="T140" fmla="+- 0 2212 1960"/>
                <a:gd name="T141" fmla="*/ T140 w 521"/>
                <a:gd name="T142" fmla="+- 0 792 290"/>
                <a:gd name="T143" fmla="*/ 792 h 542"/>
                <a:gd name="T144" fmla="+- 0 2199 1960"/>
                <a:gd name="T145" fmla="*/ T144 w 521"/>
                <a:gd name="T146" fmla="+- 0 832 290"/>
                <a:gd name="T147" fmla="*/ 832 h 542"/>
                <a:gd name="T148" fmla="+- 0 2085 1960"/>
                <a:gd name="T149" fmla="*/ T148 w 521"/>
                <a:gd name="T150" fmla="+- 0 795 290"/>
                <a:gd name="T151" fmla="*/ 795 h 542"/>
                <a:gd name="T152" fmla="+- 0 2111 1960"/>
                <a:gd name="T153" fmla="*/ T152 w 521"/>
                <a:gd name="T154" fmla="+- 0 730 290"/>
                <a:gd name="T155" fmla="*/ 730 h 542"/>
                <a:gd name="T156" fmla="+- 0 2133 1960"/>
                <a:gd name="T157" fmla="*/ T156 w 521"/>
                <a:gd name="T158" fmla="+- 0 676 290"/>
                <a:gd name="T159" fmla="*/ 676 h 542"/>
                <a:gd name="T160" fmla="+- 0 2152 1960"/>
                <a:gd name="T161" fmla="*/ T160 w 521"/>
                <a:gd name="T162" fmla="+- 0 635 290"/>
                <a:gd name="T163" fmla="*/ 635 h 542"/>
                <a:gd name="T164" fmla="+- 0 2167 1960"/>
                <a:gd name="T165" fmla="*/ T164 w 521"/>
                <a:gd name="T166" fmla="+- 0 604 290"/>
                <a:gd name="T167" fmla="*/ 604 h 542"/>
                <a:gd name="T168" fmla="+- 0 2114 1960"/>
                <a:gd name="T169" fmla="*/ T168 w 521"/>
                <a:gd name="T170" fmla="+- 0 611 290"/>
                <a:gd name="T171" fmla="*/ 611 h 542"/>
                <a:gd name="T172" fmla="+- 0 2062 1960"/>
                <a:gd name="T173" fmla="*/ T172 w 521"/>
                <a:gd name="T174" fmla="+- 0 616 290"/>
                <a:gd name="T175" fmla="*/ 616 h 542"/>
                <a:gd name="T176" fmla="+- 0 2011 1960"/>
                <a:gd name="T177" fmla="*/ T176 w 521"/>
                <a:gd name="T178" fmla="+- 0 620 290"/>
                <a:gd name="T179" fmla="*/ 620 h 542"/>
                <a:gd name="T180" fmla="+- 0 1961 1960"/>
                <a:gd name="T181" fmla="*/ T180 w 521"/>
                <a:gd name="T182" fmla="+- 0 623 290"/>
                <a:gd name="T183" fmla="*/ 623 h 54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521" h="542">
                  <a:moveTo>
                    <a:pt x="1" y="333"/>
                  </a:moveTo>
                  <a:lnTo>
                    <a:pt x="0" y="210"/>
                  </a:lnTo>
                  <a:lnTo>
                    <a:pt x="66" y="212"/>
                  </a:lnTo>
                  <a:lnTo>
                    <a:pt x="122" y="216"/>
                  </a:lnTo>
                  <a:lnTo>
                    <a:pt x="168" y="221"/>
                  </a:lnTo>
                  <a:lnTo>
                    <a:pt x="206" y="227"/>
                  </a:lnTo>
                  <a:lnTo>
                    <a:pt x="179" y="164"/>
                  </a:lnTo>
                  <a:lnTo>
                    <a:pt x="156" y="111"/>
                  </a:lnTo>
                  <a:lnTo>
                    <a:pt x="139" y="69"/>
                  </a:lnTo>
                  <a:lnTo>
                    <a:pt x="127" y="37"/>
                  </a:lnTo>
                  <a:lnTo>
                    <a:pt x="241" y="0"/>
                  </a:lnTo>
                  <a:lnTo>
                    <a:pt x="252" y="42"/>
                  </a:lnTo>
                  <a:lnTo>
                    <a:pt x="264" y="89"/>
                  </a:lnTo>
                  <a:lnTo>
                    <a:pt x="275" y="142"/>
                  </a:lnTo>
                  <a:lnTo>
                    <a:pt x="286" y="200"/>
                  </a:lnTo>
                  <a:lnTo>
                    <a:pt x="322" y="167"/>
                  </a:lnTo>
                  <a:lnTo>
                    <a:pt x="360" y="133"/>
                  </a:lnTo>
                  <a:lnTo>
                    <a:pt x="402" y="99"/>
                  </a:lnTo>
                  <a:lnTo>
                    <a:pt x="447" y="65"/>
                  </a:lnTo>
                  <a:lnTo>
                    <a:pt x="519" y="164"/>
                  </a:lnTo>
                  <a:lnTo>
                    <a:pt x="474" y="196"/>
                  </a:lnTo>
                  <a:lnTo>
                    <a:pt x="429" y="224"/>
                  </a:lnTo>
                  <a:lnTo>
                    <a:pt x="384" y="249"/>
                  </a:lnTo>
                  <a:lnTo>
                    <a:pt x="338" y="272"/>
                  </a:lnTo>
                  <a:lnTo>
                    <a:pt x="373" y="288"/>
                  </a:lnTo>
                  <a:lnTo>
                    <a:pt x="415" y="311"/>
                  </a:lnTo>
                  <a:lnTo>
                    <a:pt x="464" y="340"/>
                  </a:lnTo>
                  <a:lnTo>
                    <a:pt x="521" y="376"/>
                  </a:lnTo>
                  <a:lnTo>
                    <a:pt x="449" y="474"/>
                  </a:lnTo>
                  <a:lnTo>
                    <a:pt x="414" y="448"/>
                  </a:lnTo>
                  <a:lnTo>
                    <a:pt x="375" y="417"/>
                  </a:lnTo>
                  <a:lnTo>
                    <a:pt x="333" y="381"/>
                  </a:lnTo>
                  <a:lnTo>
                    <a:pt x="287" y="340"/>
                  </a:lnTo>
                  <a:lnTo>
                    <a:pt x="275" y="401"/>
                  </a:lnTo>
                  <a:lnTo>
                    <a:pt x="264" y="455"/>
                  </a:lnTo>
                  <a:lnTo>
                    <a:pt x="252" y="502"/>
                  </a:lnTo>
                  <a:lnTo>
                    <a:pt x="239" y="542"/>
                  </a:lnTo>
                  <a:lnTo>
                    <a:pt x="125" y="505"/>
                  </a:lnTo>
                  <a:lnTo>
                    <a:pt x="151" y="440"/>
                  </a:lnTo>
                  <a:lnTo>
                    <a:pt x="173" y="386"/>
                  </a:lnTo>
                  <a:lnTo>
                    <a:pt x="192" y="345"/>
                  </a:lnTo>
                  <a:lnTo>
                    <a:pt x="207" y="314"/>
                  </a:lnTo>
                  <a:lnTo>
                    <a:pt x="154" y="321"/>
                  </a:lnTo>
                  <a:lnTo>
                    <a:pt x="102" y="326"/>
                  </a:lnTo>
                  <a:lnTo>
                    <a:pt x="51" y="330"/>
                  </a:lnTo>
                  <a:lnTo>
                    <a:pt x="1" y="333"/>
                  </a:lnTo>
                  <a:close/>
                </a:path>
              </a:pathLst>
            </a:custGeom>
            <a:noFill/>
            <a:ln w="18796">
              <a:solidFill>
                <a:srgbClr val="FFD8A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10" name="image40.png"/>
          <p:cNvPicPr/>
          <p:nvPr/>
        </p:nvPicPr>
        <p:blipFill>
          <a:blip r:embed="rId3" cstate="print"/>
          <a:stretch>
            <a:fillRect/>
          </a:stretch>
        </p:blipFill>
        <p:spPr>
          <a:xfrm>
            <a:off x="9259878" y="1170770"/>
            <a:ext cx="264577" cy="295826"/>
          </a:xfrm>
          <a:prstGeom prst="rect">
            <a:avLst/>
          </a:prstGeom>
        </p:spPr>
      </p:pic>
      <p:pic>
        <p:nvPicPr>
          <p:cNvPr id="11" name="image36.png"/>
          <p:cNvPicPr/>
          <p:nvPr/>
        </p:nvPicPr>
        <p:blipFill>
          <a:blip r:embed="rId4" cstate="print"/>
          <a:stretch>
            <a:fillRect/>
          </a:stretch>
        </p:blipFill>
        <p:spPr>
          <a:xfrm>
            <a:off x="9008260" y="857949"/>
            <a:ext cx="245077" cy="169729"/>
          </a:xfrm>
          <a:prstGeom prst="rect">
            <a:avLst/>
          </a:prstGeom>
        </p:spPr>
      </p:pic>
      <p:sp>
        <p:nvSpPr>
          <p:cNvPr id="12" name="Freeform 53"/>
          <p:cNvSpPr>
            <a:spLocks/>
          </p:cNvSpPr>
          <p:nvPr/>
        </p:nvSpPr>
        <p:spPr bwMode="auto">
          <a:xfrm>
            <a:off x="8804895" y="392082"/>
            <a:ext cx="263723" cy="276291"/>
          </a:xfrm>
          <a:custGeom>
            <a:avLst/>
            <a:gdLst>
              <a:gd name="T0" fmla="+- 0 2003 1469"/>
              <a:gd name="T1" fmla="*/ T0 w 535"/>
              <a:gd name="T2" fmla="+- 0 11012 10745"/>
              <a:gd name="T3" fmla="*/ 11012 h 535"/>
              <a:gd name="T4" fmla="+- 0 1999 1469"/>
              <a:gd name="T5" fmla="*/ T4 w 535"/>
              <a:gd name="T6" fmla="+- 0 10989 10745"/>
              <a:gd name="T7" fmla="*/ 10989 h 535"/>
              <a:gd name="T8" fmla="+- 0 1986 1469"/>
              <a:gd name="T9" fmla="*/ T8 w 535"/>
              <a:gd name="T10" fmla="+- 0 10970 10745"/>
              <a:gd name="T11" fmla="*/ 10970 h 535"/>
              <a:gd name="T12" fmla="+- 0 1967 1469"/>
              <a:gd name="T13" fmla="*/ T12 w 535"/>
              <a:gd name="T14" fmla="+- 0 10957 10745"/>
              <a:gd name="T15" fmla="*/ 10957 h 535"/>
              <a:gd name="T16" fmla="+- 0 1943 1469"/>
              <a:gd name="T17" fmla="*/ T16 w 535"/>
              <a:gd name="T18" fmla="+- 0 10952 10745"/>
              <a:gd name="T19" fmla="*/ 10952 h 535"/>
              <a:gd name="T20" fmla="+- 0 1796 1469"/>
              <a:gd name="T21" fmla="*/ T20 w 535"/>
              <a:gd name="T22" fmla="+- 0 10952 10745"/>
              <a:gd name="T23" fmla="*/ 10952 h 535"/>
              <a:gd name="T24" fmla="+- 0 1796 1469"/>
              <a:gd name="T25" fmla="*/ T24 w 535"/>
              <a:gd name="T26" fmla="+- 0 10805 10745"/>
              <a:gd name="T27" fmla="*/ 10805 h 535"/>
              <a:gd name="T28" fmla="+- 0 1791 1469"/>
              <a:gd name="T29" fmla="*/ T28 w 535"/>
              <a:gd name="T30" fmla="+- 0 10781 10745"/>
              <a:gd name="T31" fmla="*/ 10781 h 535"/>
              <a:gd name="T32" fmla="+- 0 1778 1469"/>
              <a:gd name="T33" fmla="*/ T32 w 535"/>
              <a:gd name="T34" fmla="+- 0 10762 10745"/>
              <a:gd name="T35" fmla="*/ 10762 h 535"/>
              <a:gd name="T36" fmla="+- 0 1759 1469"/>
              <a:gd name="T37" fmla="*/ T36 w 535"/>
              <a:gd name="T38" fmla="+- 0 10749 10745"/>
              <a:gd name="T39" fmla="*/ 10749 h 535"/>
              <a:gd name="T40" fmla="+- 0 1736 1469"/>
              <a:gd name="T41" fmla="*/ T40 w 535"/>
              <a:gd name="T42" fmla="+- 0 10745 10745"/>
              <a:gd name="T43" fmla="*/ 10745 h 535"/>
              <a:gd name="T44" fmla="+- 0 1713 1469"/>
              <a:gd name="T45" fmla="*/ T44 w 535"/>
              <a:gd name="T46" fmla="+- 0 10749 10745"/>
              <a:gd name="T47" fmla="*/ 10749 h 535"/>
              <a:gd name="T48" fmla="+- 0 1694 1469"/>
              <a:gd name="T49" fmla="*/ T48 w 535"/>
              <a:gd name="T50" fmla="+- 0 10762 10745"/>
              <a:gd name="T51" fmla="*/ 10762 h 535"/>
              <a:gd name="T52" fmla="+- 0 1681 1469"/>
              <a:gd name="T53" fmla="*/ T52 w 535"/>
              <a:gd name="T54" fmla="+- 0 10781 10745"/>
              <a:gd name="T55" fmla="*/ 10781 h 535"/>
              <a:gd name="T56" fmla="+- 0 1676 1469"/>
              <a:gd name="T57" fmla="*/ T56 w 535"/>
              <a:gd name="T58" fmla="+- 0 10805 10745"/>
              <a:gd name="T59" fmla="*/ 10805 h 535"/>
              <a:gd name="T60" fmla="+- 0 1676 1469"/>
              <a:gd name="T61" fmla="*/ T60 w 535"/>
              <a:gd name="T62" fmla="+- 0 10952 10745"/>
              <a:gd name="T63" fmla="*/ 10952 h 535"/>
              <a:gd name="T64" fmla="+- 0 1529 1469"/>
              <a:gd name="T65" fmla="*/ T64 w 535"/>
              <a:gd name="T66" fmla="+- 0 10952 10745"/>
              <a:gd name="T67" fmla="*/ 10952 h 535"/>
              <a:gd name="T68" fmla="+- 0 1505 1469"/>
              <a:gd name="T69" fmla="*/ T68 w 535"/>
              <a:gd name="T70" fmla="+- 0 10957 10745"/>
              <a:gd name="T71" fmla="*/ 10957 h 535"/>
              <a:gd name="T72" fmla="+- 0 1486 1469"/>
              <a:gd name="T73" fmla="*/ T72 w 535"/>
              <a:gd name="T74" fmla="+- 0 10970 10745"/>
              <a:gd name="T75" fmla="*/ 10970 h 535"/>
              <a:gd name="T76" fmla="+- 0 1474 1469"/>
              <a:gd name="T77" fmla="*/ T76 w 535"/>
              <a:gd name="T78" fmla="+- 0 10989 10745"/>
              <a:gd name="T79" fmla="*/ 10989 h 535"/>
              <a:gd name="T80" fmla="+- 0 1469 1469"/>
              <a:gd name="T81" fmla="*/ T80 w 535"/>
              <a:gd name="T82" fmla="+- 0 11012 10745"/>
              <a:gd name="T83" fmla="*/ 11012 h 535"/>
              <a:gd name="T84" fmla="+- 0 1474 1469"/>
              <a:gd name="T85" fmla="*/ T84 w 535"/>
              <a:gd name="T86" fmla="+- 0 11035 10745"/>
              <a:gd name="T87" fmla="*/ 11035 h 535"/>
              <a:gd name="T88" fmla="+- 0 1486 1469"/>
              <a:gd name="T89" fmla="*/ T88 w 535"/>
              <a:gd name="T90" fmla="+- 0 11054 10745"/>
              <a:gd name="T91" fmla="*/ 11054 h 535"/>
              <a:gd name="T92" fmla="+- 0 1505 1469"/>
              <a:gd name="T93" fmla="*/ T92 w 535"/>
              <a:gd name="T94" fmla="+- 0 11067 10745"/>
              <a:gd name="T95" fmla="*/ 11067 h 535"/>
              <a:gd name="T96" fmla="+- 0 1529 1469"/>
              <a:gd name="T97" fmla="*/ T96 w 535"/>
              <a:gd name="T98" fmla="+- 0 11072 10745"/>
              <a:gd name="T99" fmla="*/ 11072 h 535"/>
              <a:gd name="T100" fmla="+- 0 1676 1469"/>
              <a:gd name="T101" fmla="*/ T100 w 535"/>
              <a:gd name="T102" fmla="+- 0 11072 10745"/>
              <a:gd name="T103" fmla="*/ 11072 h 535"/>
              <a:gd name="T104" fmla="+- 0 1676 1469"/>
              <a:gd name="T105" fmla="*/ T104 w 535"/>
              <a:gd name="T106" fmla="+- 0 11219 10745"/>
              <a:gd name="T107" fmla="*/ 11219 h 535"/>
              <a:gd name="T108" fmla="+- 0 1681 1469"/>
              <a:gd name="T109" fmla="*/ T108 w 535"/>
              <a:gd name="T110" fmla="+- 0 11243 10745"/>
              <a:gd name="T111" fmla="*/ 11243 h 535"/>
              <a:gd name="T112" fmla="+- 0 1694 1469"/>
              <a:gd name="T113" fmla="*/ T112 w 535"/>
              <a:gd name="T114" fmla="+- 0 11262 10745"/>
              <a:gd name="T115" fmla="*/ 11262 h 535"/>
              <a:gd name="T116" fmla="+- 0 1713 1469"/>
              <a:gd name="T117" fmla="*/ T116 w 535"/>
              <a:gd name="T118" fmla="+- 0 11274 10745"/>
              <a:gd name="T119" fmla="*/ 11274 h 535"/>
              <a:gd name="T120" fmla="+- 0 1736 1469"/>
              <a:gd name="T121" fmla="*/ T120 w 535"/>
              <a:gd name="T122" fmla="+- 0 11279 10745"/>
              <a:gd name="T123" fmla="*/ 11279 h 535"/>
              <a:gd name="T124" fmla="+- 0 1759 1469"/>
              <a:gd name="T125" fmla="*/ T124 w 535"/>
              <a:gd name="T126" fmla="+- 0 11274 10745"/>
              <a:gd name="T127" fmla="*/ 11274 h 535"/>
              <a:gd name="T128" fmla="+- 0 1778 1469"/>
              <a:gd name="T129" fmla="*/ T128 w 535"/>
              <a:gd name="T130" fmla="+- 0 11262 10745"/>
              <a:gd name="T131" fmla="*/ 11262 h 535"/>
              <a:gd name="T132" fmla="+- 0 1791 1469"/>
              <a:gd name="T133" fmla="*/ T132 w 535"/>
              <a:gd name="T134" fmla="+- 0 11243 10745"/>
              <a:gd name="T135" fmla="*/ 11243 h 535"/>
              <a:gd name="T136" fmla="+- 0 1796 1469"/>
              <a:gd name="T137" fmla="*/ T136 w 535"/>
              <a:gd name="T138" fmla="+- 0 11219 10745"/>
              <a:gd name="T139" fmla="*/ 11219 h 535"/>
              <a:gd name="T140" fmla="+- 0 1796 1469"/>
              <a:gd name="T141" fmla="*/ T140 w 535"/>
              <a:gd name="T142" fmla="+- 0 11072 10745"/>
              <a:gd name="T143" fmla="*/ 11072 h 535"/>
              <a:gd name="T144" fmla="+- 0 1943 1469"/>
              <a:gd name="T145" fmla="*/ T144 w 535"/>
              <a:gd name="T146" fmla="+- 0 11072 10745"/>
              <a:gd name="T147" fmla="*/ 11072 h 535"/>
              <a:gd name="T148" fmla="+- 0 1967 1469"/>
              <a:gd name="T149" fmla="*/ T148 w 535"/>
              <a:gd name="T150" fmla="+- 0 11067 10745"/>
              <a:gd name="T151" fmla="*/ 11067 h 535"/>
              <a:gd name="T152" fmla="+- 0 1986 1469"/>
              <a:gd name="T153" fmla="*/ T152 w 535"/>
              <a:gd name="T154" fmla="+- 0 11054 10745"/>
              <a:gd name="T155" fmla="*/ 11054 h 535"/>
              <a:gd name="T156" fmla="+- 0 1999 1469"/>
              <a:gd name="T157" fmla="*/ T156 w 535"/>
              <a:gd name="T158" fmla="+- 0 11035 10745"/>
              <a:gd name="T159" fmla="*/ 11035 h 535"/>
              <a:gd name="T160" fmla="+- 0 2003 1469"/>
              <a:gd name="T161" fmla="*/ T160 w 535"/>
              <a:gd name="T162" fmla="+- 0 11012 10745"/>
              <a:gd name="T163" fmla="*/ 11012 h 5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Lst>
            <a:rect l="0" t="0" r="r" b="b"/>
            <a:pathLst>
              <a:path w="535" h="535">
                <a:moveTo>
                  <a:pt x="534" y="267"/>
                </a:moveTo>
                <a:lnTo>
                  <a:pt x="530" y="244"/>
                </a:lnTo>
                <a:lnTo>
                  <a:pt x="517" y="225"/>
                </a:lnTo>
                <a:lnTo>
                  <a:pt x="498" y="212"/>
                </a:lnTo>
                <a:lnTo>
                  <a:pt x="474" y="207"/>
                </a:lnTo>
                <a:lnTo>
                  <a:pt x="327" y="207"/>
                </a:lnTo>
                <a:lnTo>
                  <a:pt x="327" y="60"/>
                </a:lnTo>
                <a:lnTo>
                  <a:pt x="322" y="36"/>
                </a:lnTo>
                <a:lnTo>
                  <a:pt x="309" y="17"/>
                </a:lnTo>
                <a:lnTo>
                  <a:pt x="290" y="4"/>
                </a:lnTo>
                <a:lnTo>
                  <a:pt x="267" y="0"/>
                </a:lnTo>
                <a:lnTo>
                  <a:pt x="244" y="4"/>
                </a:lnTo>
                <a:lnTo>
                  <a:pt x="225" y="17"/>
                </a:lnTo>
                <a:lnTo>
                  <a:pt x="212" y="36"/>
                </a:lnTo>
                <a:lnTo>
                  <a:pt x="207" y="60"/>
                </a:lnTo>
                <a:lnTo>
                  <a:pt x="207" y="207"/>
                </a:lnTo>
                <a:lnTo>
                  <a:pt x="60" y="207"/>
                </a:lnTo>
                <a:lnTo>
                  <a:pt x="36" y="212"/>
                </a:lnTo>
                <a:lnTo>
                  <a:pt x="17" y="225"/>
                </a:lnTo>
                <a:lnTo>
                  <a:pt x="5" y="244"/>
                </a:lnTo>
                <a:lnTo>
                  <a:pt x="0" y="267"/>
                </a:lnTo>
                <a:lnTo>
                  <a:pt x="5" y="290"/>
                </a:lnTo>
                <a:lnTo>
                  <a:pt x="17" y="309"/>
                </a:lnTo>
                <a:lnTo>
                  <a:pt x="36" y="322"/>
                </a:lnTo>
                <a:lnTo>
                  <a:pt x="60" y="327"/>
                </a:lnTo>
                <a:lnTo>
                  <a:pt x="207" y="327"/>
                </a:lnTo>
                <a:lnTo>
                  <a:pt x="207" y="474"/>
                </a:lnTo>
                <a:lnTo>
                  <a:pt x="212" y="498"/>
                </a:lnTo>
                <a:lnTo>
                  <a:pt x="225" y="517"/>
                </a:lnTo>
                <a:lnTo>
                  <a:pt x="244" y="529"/>
                </a:lnTo>
                <a:lnTo>
                  <a:pt x="267" y="534"/>
                </a:lnTo>
                <a:lnTo>
                  <a:pt x="290" y="529"/>
                </a:lnTo>
                <a:lnTo>
                  <a:pt x="309" y="517"/>
                </a:lnTo>
                <a:lnTo>
                  <a:pt x="322" y="498"/>
                </a:lnTo>
                <a:lnTo>
                  <a:pt x="327" y="474"/>
                </a:lnTo>
                <a:lnTo>
                  <a:pt x="327" y="327"/>
                </a:lnTo>
                <a:lnTo>
                  <a:pt x="474" y="327"/>
                </a:lnTo>
                <a:lnTo>
                  <a:pt x="498" y="322"/>
                </a:lnTo>
                <a:lnTo>
                  <a:pt x="517" y="309"/>
                </a:lnTo>
                <a:lnTo>
                  <a:pt x="530" y="290"/>
                </a:lnTo>
                <a:lnTo>
                  <a:pt x="534" y="267"/>
                </a:lnTo>
              </a:path>
            </a:pathLst>
          </a:custGeom>
          <a:solidFill>
            <a:srgbClr val="FFD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 name="image46.png"/>
          <p:cNvPicPr/>
          <p:nvPr/>
        </p:nvPicPr>
        <p:blipFill>
          <a:blip r:embed="rId5" cstate="print"/>
          <a:stretch>
            <a:fillRect/>
          </a:stretch>
        </p:blipFill>
        <p:spPr>
          <a:xfrm>
            <a:off x="10300178" y="1312305"/>
            <a:ext cx="241280" cy="205344"/>
          </a:xfrm>
          <a:prstGeom prst="rect">
            <a:avLst/>
          </a:prstGeom>
        </p:spPr>
      </p:pic>
      <p:grpSp>
        <p:nvGrpSpPr>
          <p:cNvPr id="14" name="Group 2"/>
          <p:cNvGrpSpPr>
            <a:grpSpLocks/>
          </p:cNvGrpSpPr>
          <p:nvPr/>
        </p:nvGrpSpPr>
        <p:grpSpPr bwMode="auto">
          <a:xfrm rot="3029790">
            <a:off x="10479179" y="39842"/>
            <a:ext cx="1338045" cy="1431789"/>
            <a:chOff x="5730" y="4172"/>
            <a:chExt cx="1445" cy="1793"/>
          </a:xfrm>
        </p:grpSpPr>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2" y="4685"/>
              <a:ext cx="419" cy="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4"/>
            <p:cNvSpPr>
              <a:spLocks/>
            </p:cNvSpPr>
            <p:nvPr/>
          </p:nvSpPr>
          <p:spPr bwMode="auto">
            <a:xfrm>
              <a:off x="5729" y="4172"/>
              <a:ext cx="1445" cy="1793"/>
            </a:xfrm>
            <a:custGeom>
              <a:avLst/>
              <a:gdLst>
                <a:gd name="T0" fmla="+- 0 7146 5730"/>
                <a:gd name="T1" fmla="*/ T0 w 1445"/>
                <a:gd name="T2" fmla="+- 0 5964 4172"/>
                <a:gd name="T3" fmla="*/ 5964 h 1793"/>
                <a:gd name="T4" fmla="+- 0 7159 5730"/>
                <a:gd name="T5" fmla="*/ T4 w 1445"/>
                <a:gd name="T6" fmla="+- 0 5894 4172"/>
                <a:gd name="T7" fmla="*/ 5894 h 1793"/>
                <a:gd name="T8" fmla="+- 0 6446 5730"/>
                <a:gd name="T9" fmla="*/ T8 w 1445"/>
                <a:gd name="T10" fmla="+- 0 4172 4172"/>
                <a:gd name="T11" fmla="*/ 4172 h 1793"/>
                <a:gd name="T12" fmla="+- 0 6349 5730"/>
                <a:gd name="T13" fmla="*/ T12 w 1445"/>
                <a:gd name="T14" fmla="+- 0 4274 4172"/>
                <a:gd name="T15" fmla="*/ 4274 h 1793"/>
                <a:gd name="T16" fmla="+- 0 6201 5730"/>
                <a:gd name="T17" fmla="*/ T16 w 1445"/>
                <a:gd name="T18" fmla="+- 0 4503 4172"/>
                <a:gd name="T19" fmla="*/ 4503 h 1793"/>
                <a:gd name="T20" fmla="+- 0 6072 5730"/>
                <a:gd name="T21" fmla="*/ T20 w 1445"/>
                <a:gd name="T22" fmla="+- 0 4837 4172"/>
                <a:gd name="T23" fmla="*/ 4837 h 1793"/>
                <a:gd name="T24" fmla="+- 0 6016 5730"/>
                <a:gd name="T25" fmla="*/ T24 w 1445"/>
                <a:gd name="T26" fmla="+- 0 5261 4172"/>
                <a:gd name="T27" fmla="*/ 5261 h 1793"/>
                <a:gd name="T28" fmla="+- 0 5730 5730"/>
                <a:gd name="T29" fmla="*/ T28 w 1445"/>
                <a:gd name="T30" fmla="+- 0 5944 4172"/>
                <a:gd name="T31" fmla="*/ 5944 h 1793"/>
                <a:gd name="T32" fmla="+- 0 5764 5730"/>
                <a:gd name="T33" fmla="*/ T32 w 1445"/>
                <a:gd name="T34" fmla="+- 0 5960 4172"/>
                <a:gd name="T35" fmla="*/ 5960 h 1793"/>
                <a:gd name="T36" fmla="+- 0 6016 5730"/>
                <a:gd name="T37" fmla="*/ T36 w 1445"/>
                <a:gd name="T38" fmla="+- 0 5310 4172"/>
                <a:gd name="T39" fmla="*/ 5310 h 1793"/>
                <a:gd name="T40" fmla="+- 0 6078 5730"/>
                <a:gd name="T41" fmla="*/ T40 w 1445"/>
                <a:gd name="T42" fmla="+- 0 5042 4172"/>
                <a:gd name="T43" fmla="*/ 5042 h 1793"/>
                <a:gd name="T44" fmla="+- 0 6157 5730"/>
                <a:gd name="T45" fmla="*/ T44 w 1445"/>
                <a:gd name="T46" fmla="+- 0 4717 4172"/>
                <a:gd name="T47" fmla="*/ 4717 h 1793"/>
                <a:gd name="T48" fmla="+- 0 6268 5730"/>
                <a:gd name="T49" fmla="*/ T48 w 1445"/>
                <a:gd name="T50" fmla="+- 0 4474 4172"/>
                <a:gd name="T51" fmla="*/ 4474 h 1793"/>
                <a:gd name="T52" fmla="+- 0 6377 5730"/>
                <a:gd name="T53" fmla="*/ T52 w 1445"/>
                <a:gd name="T54" fmla="+- 0 4310 4172"/>
                <a:gd name="T55" fmla="*/ 4310 h 1793"/>
                <a:gd name="T56" fmla="+- 0 6452 5730"/>
                <a:gd name="T57" fmla="*/ T56 w 1445"/>
                <a:gd name="T58" fmla="+- 0 4226 4172"/>
                <a:gd name="T59" fmla="*/ 4226 h 1793"/>
                <a:gd name="T60" fmla="+- 0 6471 5730"/>
                <a:gd name="T61" fmla="*/ T60 w 1445"/>
                <a:gd name="T62" fmla="+- 0 4184 4172"/>
                <a:gd name="T63" fmla="*/ 4184 h 1793"/>
                <a:gd name="T64" fmla="+- 0 6405 5730"/>
                <a:gd name="T65" fmla="*/ T64 w 1445"/>
                <a:gd name="T66" fmla="+- 0 5747 4172"/>
                <a:gd name="T67" fmla="*/ 5747 h 1793"/>
                <a:gd name="T68" fmla="+- 0 6472 5730"/>
                <a:gd name="T69" fmla="*/ T68 w 1445"/>
                <a:gd name="T70" fmla="+- 0 5955 4172"/>
                <a:gd name="T71" fmla="*/ 5955 h 1793"/>
                <a:gd name="T72" fmla="+- 0 6060 5730"/>
                <a:gd name="T73" fmla="*/ T72 w 1445"/>
                <a:gd name="T74" fmla="+- 0 5310 4172"/>
                <a:gd name="T75" fmla="*/ 5310 h 1793"/>
                <a:gd name="T76" fmla="+- 0 6029 5730"/>
                <a:gd name="T77" fmla="*/ T76 w 1445"/>
                <a:gd name="T78" fmla="+- 0 5556 4172"/>
                <a:gd name="T79" fmla="*/ 5556 h 1793"/>
                <a:gd name="T80" fmla="+- 0 5874 5730"/>
                <a:gd name="T81" fmla="*/ T80 w 1445"/>
                <a:gd name="T82" fmla="+- 0 5894 4172"/>
                <a:gd name="T83" fmla="*/ 5894 h 1793"/>
                <a:gd name="T84" fmla="+- 0 6074 5730"/>
                <a:gd name="T85" fmla="*/ T84 w 1445"/>
                <a:gd name="T86" fmla="+- 0 5566 4172"/>
                <a:gd name="T87" fmla="*/ 5566 h 1793"/>
                <a:gd name="T88" fmla="+- 0 6060 5730"/>
                <a:gd name="T89" fmla="*/ T88 w 1445"/>
                <a:gd name="T90" fmla="+- 0 5310 4172"/>
                <a:gd name="T91" fmla="*/ 5310 h 1793"/>
                <a:gd name="T92" fmla="+- 0 7114 5730"/>
                <a:gd name="T93" fmla="*/ T92 w 1445"/>
                <a:gd name="T94" fmla="+- 0 5894 4172"/>
                <a:gd name="T95" fmla="*/ 5894 h 1793"/>
                <a:gd name="T96" fmla="+- 0 6991 5730"/>
                <a:gd name="T97" fmla="*/ T96 w 1445"/>
                <a:gd name="T98" fmla="+- 0 5314 4172"/>
                <a:gd name="T99" fmla="*/ 5314 h 1793"/>
                <a:gd name="T100" fmla="+- 0 6068 5730"/>
                <a:gd name="T101" fmla="*/ T100 w 1445"/>
                <a:gd name="T102" fmla="+- 0 5799 4172"/>
                <a:gd name="T103" fmla="*/ 5799 h 1793"/>
                <a:gd name="T104" fmla="+- 0 6083 5730"/>
                <a:gd name="T105" fmla="*/ T104 w 1445"/>
                <a:gd name="T106" fmla="+- 0 5867 4172"/>
                <a:gd name="T107" fmla="*/ 5867 h 1793"/>
                <a:gd name="T108" fmla="+- 0 6112 5730"/>
                <a:gd name="T109" fmla="*/ T108 w 1445"/>
                <a:gd name="T110" fmla="+- 0 5875 4172"/>
                <a:gd name="T111" fmla="*/ 5875 h 1793"/>
                <a:gd name="T112" fmla="+- 0 6115 5730"/>
                <a:gd name="T113" fmla="*/ T112 w 1445"/>
                <a:gd name="T114" fmla="+- 0 5813 4172"/>
                <a:gd name="T115" fmla="*/ 5813 h 1793"/>
                <a:gd name="T116" fmla="+- 0 6581 5730"/>
                <a:gd name="T117" fmla="*/ T116 w 1445"/>
                <a:gd name="T118" fmla="+- 0 5761 4172"/>
                <a:gd name="T119" fmla="*/ 5761 h 1793"/>
                <a:gd name="T120" fmla="+- 0 6790 5730"/>
                <a:gd name="T121" fmla="*/ T120 w 1445"/>
                <a:gd name="T122" fmla="+- 0 5874 4172"/>
                <a:gd name="T123" fmla="*/ 5874 h 1793"/>
                <a:gd name="T124" fmla="+- 0 6822 5730"/>
                <a:gd name="T125" fmla="*/ T124 w 1445"/>
                <a:gd name="T126" fmla="+- 0 5859 4172"/>
                <a:gd name="T127" fmla="*/ 5859 h 1793"/>
                <a:gd name="T128" fmla="+- 0 6788 5730"/>
                <a:gd name="T129" fmla="*/ T128 w 1445"/>
                <a:gd name="T130" fmla="+- 0 5813 4172"/>
                <a:gd name="T131" fmla="*/ 5813 h 1793"/>
                <a:gd name="T132" fmla="+- 0 6412 5730"/>
                <a:gd name="T133" fmla="*/ T132 w 1445"/>
                <a:gd name="T134" fmla="+- 0 5230 4172"/>
                <a:gd name="T135" fmla="*/ 5230 h 1793"/>
                <a:gd name="T136" fmla="+- 0 6353 5730"/>
                <a:gd name="T137" fmla="*/ T136 w 1445"/>
                <a:gd name="T138" fmla="+- 0 5310 4172"/>
                <a:gd name="T139" fmla="*/ 5310 h 1793"/>
                <a:gd name="T140" fmla="+- 0 6320 5730"/>
                <a:gd name="T141" fmla="*/ T140 w 1445"/>
                <a:gd name="T142" fmla="+- 0 5716 4172"/>
                <a:gd name="T143" fmla="*/ 5716 h 1793"/>
                <a:gd name="T144" fmla="+- 0 6194 5730"/>
                <a:gd name="T145" fmla="*/ T144 w 1445"/>
                <a:gd name="T146" fmla="+- 0 5813 4172"/>
                <a:gd name="T147" fmla="*/ 5813 h 1793"/>
                <a:gd name="T148" fmla="+- 0 6449 5730"/>
                <a:gd name="T149" fmla="*/ T148 w 1445"/>
                <a:gd name="T150" fmla="+- 0 5747 4172"/>
                <a:gd name="T151" fmla="*/ 5747 h 1793"/>
                <a:gd name="T152" fmla="+- 0 6399 5730"/>
                <a:gd name="T153" fmla="*/ T152 w 1445"/>
                <a:gd name="T154" fmla="+- 0 5303 4172"/>
                <a:gd name="T155" fmla="*/ 5303 h 1793"/>
                <a:gd name="T156" fmla="+- 0 6429 5730"/>
                <a:gd name="T157" fmla="*/ T156 w 1445"/>
                <a:gd name="T158" fmla="+- 0 5270 4172"/>
                <a:gd name="T159" fmla="*/ 5270 h 1793"/>
                <a:gd name="T160" fmla="+- 0 6526 5730"/>
                <a:gd name="T161" fmla="*/ T160 w 1445"/>
                <a:gd name="T162" fmla="+- 0 5254 4172"/>
                <a:gd name="T163" fmla="*/ 5254 h 1793"/>
                <a:gd name="T164" fmla="+- 0 6452 5730"/>
                <a:gd name="T165" fmla="*/ T164 w 1445"/>
                <a:gd name="T166" fmla="+- 0 4226 4172"/>
                <a:gd name="T167" fmla="*/ 4226 h 1793"/>
                <a:gd name="T168" fmla="+- 0 6526 5730"/>
                <a:gd name="T169" fmla="*/ T168 w 1445"/>
                <a:gd name="T170" fmla="+- 0 4310 4172"/>
                <a:gd name="T171" fmla="*/ 4310 h 1793"/>
                <a:gd name="T172" fmla="+- 0 6635 5730"/>
                <a:gd name="T173" fmla="*/ T172 w 1445"/>
                <a:gd name="T174" fmla="+- 0 4474 4172"/>
                <a:gd name="T175" fmla="*/ 4474 h 1793"/>
                <a:gd name="T176" fmla="+- 0 6746 5730"/>
                <a:gd name="T177" fmla="*/ T176 w 1445"/>
                <a:gd name="T178" fmla="+- 0 4717 4172"/>
                <a:gd name="T179" fmla="*/ 4717 h 1793"/>
                <a:gd name="T180" fmla="+- 0 6825 5730"/>
                <a:gd name="T181" fmla="*/ T180 w 1445"/>
                <a:gd name="T182" fmla="+- 0 5042 4172"/>
                <a:gd name="T183" fmla="*/ 5042 h 1793"/>
                <a:gd name="T184" fmla="+- 0 6843 5730"/>
                <a:gd name="T185" fmla="*/ T184 w 1445"/>
                <a:gd name="T186" fmla="+- 0 5345 4172"/>
                <a:gd name="T187" fmla="*/ 5345 h 1793"/>
                <a:gd name="T188" fmla="+- 0 6788 5730"/>
                <a:gd name="T189" fmla="*/ T188 w 1445"/>
                <a:gd name="T190" fmla="+- 0 5813 4172"/>
                <a:gd name="T191" fmla="*/ 5813 h 1793"/>
                <a:gd name="T192" fmla="+- 0 6924 5730"/>
                <a:gd name="T193" fmla="*/ T192 w 1445"/>
                <a:gd name="T194" fmla="+- 0 5780 4172"/>
                <a:gd name="T195" fmla="*/ 5780 h 1793"/>
                <a:gd name="T196" fmla="+- 0 6882 5730"/>
                <a:gd name="T197" fmla="*/ T196 w 1445"/>
                <a:gd name="T198" fmla="+- 0 5471 4172"/>
                <a:gd name="T199" fmla="*/ 5471 h 1793"/>
                <a:gd name="T200" fmla="+- 0 6887 5730"/>
                <a:gd name="T201" fmla="*/ T200 w 1445"/>
                <a:gd name="T202" fmla="+- 0 5261 4172"/>
                <a:gd name="T203" fmla="*/ 5261 h 1793"/>
                <a:gd name="T204" fmla="+- 0 6814 5730"/>
                <a:gd name="T205" fmla="*/ T204 w 1445"/>
                <a:gd name="T206" fmla="+- 0 4786 4172"/>
                <a:gd name="T207" fmla="*/ 4786 h 1793"/>
                <a:gd name="T208" fmla="+- 0 6671 5730"/>
                <a:gd name="T209" fmla="*/ T208 w 1445"/>
                <a:gd name="T210" fmla="+- 0 4449 4172"/>
                <a:gd name="T211" fmla="*/ 4449 h 1793"/>
                <a:gd name="T212" fmla="+- 0 6531 5730"/>
                <a:gd name="T213" fmla="*/ T212 w 1445"/>
                <a:gd name="T214" fmla="+- 0 4248 4172"/>
                <a:gd name="T215" fmla="*/ 4248 h 1793"/>
                <a:gd name="T216" fmla="+- 0 6464 5730"/>
                <a:gd name="T217" fmla="*/ T216 w 1445"/>
                <a:gd name="T218" fmla="+- 0 5266 4172"/>
                <a:gd name="T219" fmla="*/ 5266 h 1793"/>
                <a:gd name="T220" fmla="+- 0 6500 5730"/>
                <a:gd name="T221" fmla="*/ T220 w 1445"/>
                <a:gd name="T222" fmla="+- 0 5293 4172"/>
                <a:gd name="T223" fmla="*/ 5293 h 1793"/>
                <a:gd name="T224" fmla="+- 0 6507 5730"/>
                <a:gd name="T225" fmla="*/ T224 w 1445"/>
                <a:gd name="T226" fmla="+- 0 5326 4172"/>
                <a:gd name="T227" fmla="*/ 5326 h 1793"/>
                <a:gd name="T228" fmla="+- 0 6677 5730"/>
                <a:gd name="T229" fmla="*/ T228 w 1445"/>
                <a:gd name="T230" fmla="+- 0 5747 4172"/>
                <a:gd name="T231" fmla="*/ 5747 h 1793"/>
                <a:gd name="T232" fmla="+- 0 6550 5730"/>
                <a:gd name="T233" fmla="*/ T232 w 1445"/>
                <a:gd name="T234" fmla="+- 0 5331 4172"/>
                <a:gd name="T235" fmla="*/ 5331 h 1793"/>
                <a:gd name="T236" fmla="+- 0 6538 5730"/>
                <a:gd name="T237" fmla="*/ T236 w 1445"/>
                <a:gd name="T238" fmla="+- 0 5271 4172"/>
                <a:gd name="T239" fmla="*/ 5271 h 17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Lst>
              <a:rect l="0" t="0" r="r" b="b"/>
              <a:pathLst>
                <a:path w="1445" h="1793">
                  <a:moveTo>
                    <a:pt x="1194" y="1608"/>
                  </a:moveTo>
                  <a:lnTo>
                    <a:pt x="1109" y="1608"/>
                  </a:lnTo>
                  <a:lnTo>
                    <a:pt x="1409" y="1788"/>
                  </a:lnTo>
                  <a:lnTo>
                    <a:pt x="1416" y="1792"/>
                  </a:lnTo>
                  <a:lnTo>
                    <a:pt x="1424" y="1793"/>
                  </a:lnTo>
                  <a:lnTo>
                    <a:pt x="1441" y="1781"/>
                  </a:lnTo>
                  <a:lnTo>
                    <a:pt x="1444" y="1772"/>
                  </a:lnTo>
                  <a:lnTo>
                    <a:pt x="1429" y="1722"/>
                  </a:lnTo>
                  <a:lnTo>
                    <a:pt x="1384" y="1722"/>
                  </a:lnTo>
                  <a:lnTo>
                    <a:pt x="1194" y="1608"/>
                  </a:lnTo>
                  <a:close/>
                  <a:moveTo>
                    <a:pt x="728" y="0"/>
                  </a:moveTo>
                  <a:lnTo>
                    <a:pt x="716" y="0"/>
                  </a:lnTo>
                  <a:lnTo>
                    <a:pt x="707" y="7"/>
                  </a:lnTo>
                  <a:lnTo>
                    <a:pt x="682" y="31"/>
                  </a:lnTo>
                  <a:lnTo>
                    <a:pt x="652" y="63"/>
                  </a:lnTo>
                  <a:lnTo>
                    <a:pt x="619" y="102"/>
                  </a:lnTo>
                  <a:lnTo>
                    <a:pt x="583" y="149"/>
                  </a:lnTo>
                  <a:lnTo>
                    <a:pt x="546" y="203"/>
                  </a:lnTo>
                  <a:lnTo>
                    <a:pt x="509" y="263"/>
                  </a:lnTo>
                  <a:lnTo>
                    <a:pt x="471" y="331"/>
                  </a:lnTo>
                  <a:lnTo>
                    <a:pt x="435" y="405"/>
                  </a:lnTo>
                  <a:lnTo>
                    <a:pt x="401" y="486"/>
                  </a:lnTo>
                  <a:lnTo>
                    <a:pt x="370" y="572"/>
                  </a:lnTo>
                  <a:lnTo>
                    <a:pt x="342" y="665"/>
                  </a:lnTo>
                  <a:lnTo>
                    <a:pt x="319" y="763"/>
                  </a:lnTo>
                  <a:lnTo>
                    <a:pt x="301" y="866"/>
                  </a:lnTo>
                  <a:lnTo>
                    <a:pt x="290" y="975"/>
                  </a:lnTo>
                  <a:lnTo>
                    <a:pt x="286" y="1089"/>
                  </a:lnTo>
                  <a:lnTo>
                    <a:pt x="188" y="1139"/>
                  </a:lnTo>
                  <a:lnTo>
                    <a:pt x="182" y="1142"/>
                  </a:lnTo>
                  <a:lnTo>
                    <a:pt x="178" y="1146"/>
                  </a:lnTo>
                  <a:lnTo>
                    <a:pt x="0" y="1772"/>
                  </a:lnTo>
                  <a:lnTo>
                    <a:pt x="2" y="1782"/>
                  </a:lnTo>
                  <a:lnTo>
                    <a:pt x="19" y="1793"/>
                  </a:lnTo>
                  <a:lnTo>
                    <a:pt x="27" y="1792"/>
                  </a:lnTo>
                  <a:lnTo>
                    <a:pt x="34" y="1788"/>
                  </a:lnTo>
                  <a:lnTo>
                    <a:pt x="144" y="1722"/>
                  </a:lnTo>
                  <a:lnTo>
                    <a:pt x="59" y="1722"/>
                  </a:lnTo>
                  <a:lnTo>
                    <a:pt x="216" y="1173"/>
                  </a:lnTo>
                  <a:lnTo>
                    <a:pt x="286" y="1138"/>
                  </a:lnTo>
                  <a:lnTo>
                    <a:pt x="330" y="1138"/>
                  </a:lnTo>
                  <a:lnTo>
                    <a:pt x="331" y="1064"/>
                  </a:lnTo>
                  <a:lnTo>
                    <a:pt x="337" y="965"/>
                  </a:lnTo>
                  <a:lnTo>
                    <a:pt x="348" y="870"/>
                  </a:lnTo>
                  <a:lnTo>
                    <a:pt x="363" y="781"/>
                  </a:lnTo>
                  <a:lnTo>
                    <a:pt x="382" y="697"/>
                  </a:lnTo>
                  <a:lnTo>
                    <a:pt x="403" y="619"/>
                  </a:lnTo>
                  <a:lnTo>
                    <a:pt x="427" y="545"/>
                  </a:lnTo>
                  <a:lnTo>
                    <a:pt x="453" y="477"/>
                  </a:lnTo>
                  <a:lnTo>
                    <a:pt x="481" y="413"/>
                  </a:lnTo>
                  <a:lnTo>
                    <a:pt x="509" y="355"/>
                  </a:lnTo>
                  <a:lnTo>
                    <a:pt x="538" y="302"/>
                  </a:lnTo>
                  <a:lnTo>
                    <a:pt x="567" y="253"/>
                  </a:lnTo>
                  <a:lnTo>
                    <a:pt x="595" y="210"/>
                  </a:lnTo>
                  <a:lnTo>
                    <a:pt x="622" y="172"/>
                  </a:lnTo>
                  <a:lnTo>
                    <a:pt x="647" y="138"/>
                  </a:lnTo>
                  <a:lnTo>
                    <a:pt x="670" y="110"/>
                  </a:lnTo>
                  <a:lnTo>
                    <a:pt x="691" y="86"/>
                  </a:lnTo>
                  <a:lnTo>
                    <a:pt x="708" y="68"/>
                  </a:lnTo>
                  <a:lnTo>
                    <a:pt x="722" y="54"/>
                  </a:lnTo>
                  <a:lnTo>
                    <a:pt x="782" y="54"/>
                  </a:lnTo>
                  <a:lnTo>
                    <a:pt x="775" y="46"/>
                  </a:lnTo>
                  <a:lnTo>
                    <a:pt x="755" y="25"/>
                  </a:lnTo>
                  <a:lnTo>
                    <a:pt x="741" y="12"/>
                  </a:lnTo>
                  <a:lnTo>
                    <a:pt x="736" y="7"/>
                  </a:lnTo>
                  <a:lnTo>
                    <a:pt x="728" y="0"/>
                  </a:lnTo>
                  <a:close/>
                  <a:moveTo>
                    <a:pt x="719" y="1575"/>
                  </a:moveTo>
                  <a:lnTo>
                    <a:pt x="675" y="1575"/>
                  </a:lnTo>
                  <a:lnTo>
                    <a:pt x="701" y="1783"/>
                  </a:lnTo>
                  <a:lnTo>
                    <a:pt x="711" y="1791"/>
                  </a:lnTo>
                  <a:lnTo>
                    <a:pt x="733" y="1791"/>
                  </a:lnTo>
                  <a:lnTo>
                    <a:pt x="742" y="1783"/>
                  </a:lnTo>
                  <a:lnTo>
                    <a:pt x="766" y="1593"/>
                  </a:lnTo>
                  <a:lnTo>
                    <a:pt x="722" y="1593"/>
                  </a:lnTo>
                  <a:lnTo>
                    <a:pt x="719" y="1575"/>
                  </a:lnTo>
                  <a:close/>
                  <a:moveTo>
                    <a:pt x="330" y="1138"/>
                  </a:moveTo>
                  <a:lnTo>
                    <a:pt x="286" y="1138"/>
                  </a:lnTo>
                  <a:lnTo>
                    <a:pt x="287" y="1217"/>
                  </a:lnTo>
                  <a:lnTo>
                    <a:pt x="292" y="1299"/>
                  </a:lnTo>
                  <a:lnTo>
                    <a:pt x="299" y="1384"/>
                  </a:lnTo>
                  <a:lnTo>
                    <a:pt x="311" y="1472"/>
                  </a:lnTo>
                  <a:lnTo>
                    <a:pt x="325" y="1562"/>
                  </a:lnTo>
                  <a:lnTo>
                    <a:pt x="59" y="1722"/>
                  </a:lnTo>
                  <a:lnTo>
                    <a:pt x="144" y="1722"/>
                  </a:lnTo>
                  <a:lnTo>
                    <a:pt x="334" y="1608"/>
                  </a:lnTo>
                  <a:lnTo>
                    <a:pt x="379" y="1608"/>
                  </a:lnTo>
                  <a:lnTo>
                    <a:pt x="361" y="1515"/>
                  </a:lnTo>
                  <a:lnTo>
                    <a:pt x="344" y="1394"/>
                  </a:lnTo>
                  <a:lnTo>
                    <a:pt x="334" y="1279"/>
                  </a:lnTo>
                  <a:lnTo>
                    <a:pt x="330" y="1173"/>
                  </a:lnTo>
                  <a:lnTo>
                    <a:pt x="330" y="1142"/>
                  </a:lnTo>
                  <a:lnTo>
                    <a:pt x="330" y="1138"/>
                  </a:lnTo>
                  <a:close/>
                  <a:moveTo>
                    <a:pt x="1254" y="1138"/>
                  </a:moveTo>
                  <a:lnTo>
                    <a:pt x="1157" y="1138"/>
                  </a:lnTo>
                  <a:lnTo>
                    <a:pt x="1227" y="1173"/>
                  </a:lnTo>
                  <a:lnTo>
                    <a:pt x="1384" y="1722"/>
                  </a:lnTo>
                  <a:lnTo>
                    <a:pt x="1429" y="1722"/>
                  </a:lnTo>
                  <a:lnTo>
                    <a:pt x="1267" y="1152"/>
                  </a:lnTo>
                  <a:lnTo>
                    <a:pt x="1265" y="1146"/>
                  </a:lnTo>
                  <a:lnTo>
                    <a:pt x="1261" y="1142"/>
                  </a:lnTo>
                  <a:lnTo>
                    <a:pt x="1254" y="1138"/>
                  </a:lnTo>
                  <a:close/>
                  <a:moveTo>
                    <a:pt x="379" y="1608"/>
                  </a:moveTo>
                  <a:lnTo>
                    <a:pt x="334" y="1608"/>
                  </a:lnTo>
                  <a:lnTo>
                    <a:pt x="338" y="1627"/>
                  </a:lnTo>
                  <a:lnTo>
                    <a:pt x="342" y="1647"/>
                  </a:lnTo>
                  <a:lnTo>
                    <a:pt x="346" y="1667"/>
                  </a:lnTo>
                  <a:lnTo>
                    <a:pt x="351" y="1687"/>
                  </a:lnTo>
                  <a:lnTo>
                    <a:pt x="353" y="1695"/>
                  </a:lnTo>
                  <a:lnTo>
                    <a:pt x="359" y="1701"/>
                  </a:lnTo>
                  <a:lnTo>
                    <a:pt x="366" y="1703"/>
                  </a:lnTo>
                  <a:lnTo>
                    <a:pt x="374" y="1705"/>
                  </a:lnTo>
                  <a:lnTo>
                    <a:pt x="382" y="1703"/>
                  </a:lnTo>
                  <a:lnTo>
                    <a:pt x="388" y="1697"/>
                  </a:lnTo>
                  <a:lnTo>
                    <a:pt x="446" y="1650"/>
                  </a:lnTo>
                  <a:lnTo>
                    <a:pt x="464" y="1641"/>
                  </a:lnTo>
                  <a:lnTo>
                    <a:pt x="385" y="1641"/>
                  </a:lnTo>
                  <a:lnTo>
                    <a:pt x="379" y="1608"/>
                  </a:lnTo>
                  <a:close/>
                  <a:moveTo>
                    <a:pt x="947" y="1575"/>
                  </a:moveTo>
                  <a:lnTo>
                    <a:pt x="768" y="1575"/>
                  </a:lnTo>
                  <a:lnTo>
                    <a:pt x="851" y="1589"/>
                  </a:lnTo>
                  <a:lnTo>
                    <a:pt x="929" y="1614"/>
                  </a:lnTo>
                  <a:lnTo>
                    <a:pt x="997" y="1650"/>
                  </a:lnTo>
                  <a:lnTo>
                    <a:pt x="1055" y="1697"/>
                  </a:lnTo>
                  <a:lnTo>
                    <a:pt x="1060" y="1702"/>
                  </a:lnTo>
                  <a:lnTo>
                    <a:pt x="1066" y="1705"/>
                  </a:lnTo>
                  <a:lnTo>
                    <a:pt x="1085" y="1701"/>
                  </a:lnTo>
                  <a:lnTo>
                    <a:pt x="1090" y="1695"/>
                  </a:lnTo>
                  <a:lnTo>
                    <a:pt x="1092" y="1687"/>
                  </a:lnTo>
                  <a:lnTo>
                    <a:pt x="1097" y="1667"/>
                  </a:lnTo>
                  <a:lnTo>
                    <a:pt x="1101" y="1647"/>
                  </a:lnTo>
                  <a:lnTo>
                    <a:pt x="1102" y="1641"/>
                  </a:lnTo>
                  <a:lnTo>
                    <a:pt x="1058" y="1641"/>
                  </a:lnTo>
                  <a:lnTo>
                    <a:pt x="997" y="1599"/>
                  </a:lnTo>
                  <a:lnTo>
                    <a:pt x="947" y="1575"/>
                  </a:lnTo>
                  <a:close/>
                  <a:moveTo>
                    <a:pt x="722" y="1051"/>
                  </a:moveTo>
                  <a:lnTo>
                    <a:pt x="682" y="1058"/>
                  </a:lnTo>
                  <a:lnTo>
                    <a:pt x="647" y="1082"/>
                  </a:lnTo>
                  <a:lnTo>
                    <a:pt x="635" y="1099"/>
                  </a:lnTo>
                  <a:lnTo>
                    <a:pt x="627" y="1118"/>
                  </a:lnTo>
                  <a:lnTo>
                    <a:pt x="623" y="1138"/>
                  </a:lnTo>
                  <a:lnTo>
                    <a:pt x="623" y="1142"/>
                  </a:lnTo>
                  <a:lnTo>
                    <a:pt x="623" y="1159"/>
                  </a:lnTo>
                  <a:lnTo>
                    <a:pt x="670" y="1532"/>
                  </a:lnTo>
                  <a:lnTo>
                    <a:pt x="590" y="1544"/>
                  </a:lnTo>
                  <a:lnTo>
                    <a:pt x="515" y="1567"/>
                  </a:lnTo>
                  <a:lnTo>
                    <a:pt x="446" y="1599"/>
                  </a:lnTo>
                  <a:lnTo>
                    <a:pt x="385" y="1641"/>
                  </a:lnTo>
                  <a:lnTo>
                    <a:pt x="464" y="1641"/>
                  </a:lnTo>
                  <a:lnTo>
                    <a:pt x="515" y="1614"/>
                  </a:lnTo>
                  <a:lnTo>
                    <a:pt x="592" y="1589"/>
                  </a:lnTo>
                  <a:lnTo>
                    <a:pt x="675" y="1575"/>
                  </a:lnTo>
                  <a:lnTo>
                    <a:pt x="719" y="1575"/>
                  </a:lnTo>
                  <a:lnTo>
                    <a:pt x="667" y="1154"/>
                  </a:lnTo>
                  <a:lnTo>
                    <a:pt x="667" y="1146"/>
                  </a:lnTo>
                  <a:lnTo>
                    <a:pt x="667" y="1142"/>
                  </a:lnTo>
                  <a:lnTo>
                    <a:pt x="669" y="1131"/>
                  </a:lnTo>
                  <a:lnTo>
                    <a:pt x="673" y="1121"/>
                  </a:lnTo>
                  <a:lnTo>
                    <a:pt x="680" y="1111"/>
                  </a:lnTo>
                  <a:lnTo>
                    <a:pt x="688" y="1103"/>
                  </a:lnTo>
                  <a:lnTo>
                    <a:pt x="699" y="1098"/>
                  </a:lnTo>
                  <a:lnTo>
                    <a:pt x="710" y="1094"/>
                  </a:lnTo>
                  <a:lnTo>
                    <a:pt x="722" y="1093"/>
                  </a:lnTo>
                  <a:lnTo>
                    <a:pt x="803" y="1093"/>
                  </a:lnTo>
                  <a:lnTo>
                    <a:pt x="796" y="1082"/>
                  </a:lnTo>
                  <a:lnTo>
                    <a:pt x="763" y="1059"/>
                  </a:lnTo>
                  <a:lnTo>
                    <a:pt x="722" y="1051"/>
                  </a:lnTo>
                  <a:close/>
                  <a:moveTo>
                    <a:pt x="782" y="54"/>
                  </a:moveTo>
                  <a:lnTo>
                    <a:pt x="722" y="54"/>
                  </a:lnTo>
                  <a:lnTo>
                    <a:pt x="735" y="68"/>
                  </a:lnTo>
                  <a:lnTo>
                    <a:pt x="752" y="86"/>
                  </a:lnTo>
                  <a:lnTo>
                    <a:pt x="773" y="110"/>
                  </a:lnTo>
                  <a:lnTo>
                    <a:pt x="796" y="138"/>
                  </a:lnTo>
                  <a:lnTo>
                    <a:pt x="821" y="172"/>
                  </a:lnTo>
                  <a:lnTo>
                    <a:pt x="848" y="210"/>
                  </a:lnTo>
                  <a:lnTo>
                    <a:pt x="876" y="253"/>
                  </a:lnTo>
                  <a:lnTo>
                    <a:pt x="905" y="302"/>
                  </a:lnTo>
                  <a:lnTo>
                    <a:pt x="934" y="355"/>
                  </a:lnTo>
                  <a:lnTo>
                    <a:pt x="962" y="413"/>
                  </a:lnTo>
                  <a:lnTo>
                    <a:pt x="990" y="477"/>
                  </a:lnTo>
                  <a:lnTo>
                    <a:pt x="1016" y="545"/>
                  </a:lnTo>
                  <a:lnTo>
                    <a:pt x="1040" y="619"/>
                  </a:lnTo>
                  <a:lnTo>
                    <a:pt x="1061" y="697"/>
                  </a:lnTo>
                  <a:lnTo>
                    <a:pt x="1080" y="781"/>
                  </a:lnTo>
                  <a:lnTo>
                    <a:pt x="1095" y="870"/>
                  </a:lnTo>
                  <a:lnTo>
                    <a:pt x="1106" y="965"/>
                  </a:lnTo>
                  <a:lnTo>
                    <a:pt x="1112" y="1064"/>
                  </a:lnTo>
                  <a:lnTo>
                    <a:pt x="1113" y="1142"/>
                  </a:lnTo>
                  <a:lnTo>
                    <a:pt x="1113" y="1173"/>
                  </a:lnTo>
                  <a:lnTo>
                    <a:pt x="1109" y="1279"/>
                  </a:lnTo>
                  <a:lnTo>
                    <a:pt x="1099" y="1394"/>
                  </a:lnTo>
                  <a:lnTo>
                    <a:pt x="1082" y="1515"/>
                  </a:lnTo>
                  <a:lnTo>
                    <a:pt x="1058" y="1641"/>
                  </a:lnTo>
                  <a:lnTo>
                    <a:pt x="1102" y="1641"/>
                  </a:lnTo>
                  <a:lnTo>
                    <a:pt x="1105" y="1627"/>
                  </a:lnTo>
                  <a:lnTo>
                    <a:pt x="1109" y="1608"/>
                  </a:lnTo>
                  <a:lnTo>
                    <a:pt x="1194" y="1608"/>
                  </a:lnTo>
                  <a:lnTo>
                    <a:pt x="1118" y="1562"/>
                  </a:lnTo>
                  <a:lnTo>
                    <a:pt x="1133" y="1471"/>
                  </a:lnTo>
                  <a:lnTo>
                    <a:pt x="1144" y="1384"/>
                  </a:lnTo>
                  <a:lnTo>
                    <a:pt x="1152" y="1299"/>
                  </a:lnTo>
                  <a:lnTo>
                    <a:pt x="1156" y="1217"/>
                  </a:lnTo>
                  <a:lnTo>
                    <a:pt x="1157" y="1138"/>
                  </a:lnTo>
                  <a:lnTo>
                    <a:pt x="1254" y="1138"/>
                  </a:lnTo>
                  <a:lnTo>
                    <a:pt x="1157" y="1089"/>
                  </a:lnTo>
                  <a:lnTo>
                    <a:pt x="1149" y="957"/>
                  </a:lnTo>
                  <a:lnTo>
                    <a:pt x="1133" y="834"/>
                  </a:lnTo>
                  <a:lnTo>
                    <a:pt x="1111" y="719"/>
                  </a:lnTo>
                  <a:lnTo>
                    <a:pt x="1084" y="614"/>
                  </a:lnTo>
                  <a:lnTo>
                    <a:pt x="1052" y="517"/>
                  </a:lnTo>
                  <a:lnTo>
                    <a:pt x="1016" y="428"/>
                  </a:lnTo>
                  <a:lnTo>
                    <a:pt x="979" y="348"/>
                  </a:lnTo>
                  <a:lnTo>
                    <a:pt x="941" y="277"/>
                  </a:lnTo>
                  <a:lnTo>
                    <a:pt x="903" y="214"/>
                  </a:lnTo>
                  <a:lnTo>
                    <a:pt x="866" y="160"/>
                  </a:lnTo>
                  <a:lnTo>
                    <a:pt x="832" y="113"/>
                  </a:lnTo>
                  <a:lnTo>
                    <a:pt x="801" y="76"/>
                  </a:lnTo>
                  <a:lnTo>
                    <a:pt x="782" y="54"/>
                  </a:lnTo>
                  <a:close/>
                  <a:moveTo>
                    <a:pt x="803" y="1093"/>
                  </a:moveTo>
                  <a:lnTo>
                    <a:pt x="722" y="1093"/>
                  </a:lnTo>
                  <a:lnTo>
                    <a:pt x="734" y="1094"/>
                  </a:lnTo>
                  <a:lnTo>
                    <a:pt x="745" y="1098"/>
                  </a:lnTo>
                  <a:lnTo>
                    <a:pt x="755" y="1103"/>
                  </a:lnTo>
                  <a:lnTo>
                    <a:pt x="763" y="1111"/>
                  </a:lnTo>
                  <a:lnTo>
                    <a:pt x="770" y="1121"/>
                  </a:lnTo>
                  <a:lnTo>
                    <a:pt x="775" y="1131"/>
                  </a:lnTo>
                  <a:lnTo>
                    <a:pt x="777" y="1142"/>
                  </a:lnTo>
                  <a:lnTo>
                    <a:pt x="777" y="1146"/>
                  </a:lnTo>
                  <a:lnTo>
                    <a:pt x="777" y="1154"/>
                  </a:lnTo>
                  <a:lnTo>
                    <a:pt x="722" y="1593"/>
                  </a:lnTo>
                  <a:lnTo>
                    <a:pt x="766" y="1593"/>
                  </a:lnTo>
                  <a:lnTo>
                    <a:pt x="768" y="1575"/>
                  </a:lnTo>
                  <a:lnTo>
                    <a:pt x="947" y="1575"/>
                  </a:lnTo>
                  <a:lnTo>
                    <a:pt x="928" y="1567"/>
                  </a:lnTo>
                  <a:lnTo>
                    <a:pt x="853" y="1544"/>
                  </a:lnTo>
                  <a:lnTo>
                    <a:pt x="773" y="1532"/>
                  </a:lnTo>
                  <a:lnTo>
                    <a:pt x="820" y="1159"/>
                  </a:lnTo>
                  <a:lnTo>
                    <a:pt x="820" y="1142"/>
                  </a:lnTo>
                  <a:lnTo>
                    <a:pt x="820" y="1138"/>
                  </a:lnTo>
                  <a:lnTo>
                    <a:pt x="816" y="1118"/>
                  </a:lnTo>
                  <a:lnTo>
                    <a:pt x="808" y="1099"/>
                  </a:lnTo>
                  <a:lnTo>
                    <a:pt x="803" y="1093"/>
                  </a:lnTo>
                  <a:close/>
                </a:path>
              </a:pathLst>
            </a:custGeom>
            <a:solidFill>
              <a:srgbClr val="FFD8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AutoShape 5"/>
            <p:cNvSpPr>
              <a:spLocks/>
            </p:cNvSpPr>
            <p:nvPr/>
          </p:nvSpPr>
          <p:spPr bwMode="auto">
            <a:xfrm>
              <a:off x="478" y="15794"/>
              <a:ext cx="718" cy="630"/>
            </a:xfrm>
            <a:custGeom>
              <a:avLst/>
              <a:gdLst>
                <a:gd name="T0" fmla="+- 0 6452 479"/>
                <a:gd name="T1" fmla="*/ T0 w 718"/>
                <a:gd name="T2" fmla="+- 0 5765 15794"/>
                <a:gd name="T3" fmla="*/ 5765 h 630"/>
                <a:gd name="T4" fmla="+- 0 6397 479"/>
                <a:gd name="T5" fmla="*/ T4 w 718"/>
                <a:gd name="T6" fmla="+- 0 5326 15794"/>
                <a:gd name="T7" fmla="*/ 5326 h 630"/>
                <a:gd name="T8" fmla="+- 0 6396 479"/>
                <a:gd name="T9" fmla="*/ T8 w 718"/>
                <a:gd name="T10" fmla="+- 0 5314 15794"/>
                <a:gd name="T11" fmla="*/ 5314 h 630"/>
                <a:gd name="T12" fmla="+- 0 6399 479"/>
                <a:gd name="T13" fmla="*/ T12 w 718"/>
                <a:gd name="T14" fmla="+- 0 5303 15794"/>
                <a:gd name="T15" fmla="*/ 5303 h 630"/>
                <a:gd name="T16" fmla="+- 0 6403 479"/>
                <a:gd name="T17" fmla="*/ T16 w 718"/>
                <a:gd name="T18" fmla="+- 0 5293 15794"/>
                <a:gd name="T19" fmla="*/ 5293 h 630"/>
                <a:gd name="T20" fmla="+- 0 6410 479"/>
                <a:gd name="T21" fmla="*/ T20 w 718"/>
                <a:gd name="T22" fmla="+- 0 5283 15794"/>
                <a:gd name="T23" fmla="*/ 5283 h 630"/>
                <a:gd name="T24" fmla="+- 0 6418 479"/>
                <a:gd name="T25" fmla="*/ T24 w 718"/>
                <a:gd name="T26" fmla="+- 0 5275 15794"/>
                <a:gd name="T27" fmla="*/ 5275 h 630"/>
                <a:gd name="T28" fmla="+- 0 6429 479"/>
                <a:gd name="T29" fmla="*/ T28 w 718"/>
                <a:gd name="T30" fmla="+- 0 5270 15794"/>
                <a:gd name="T31" fmla="*/ 5270 h 630"/>
                <a:gd name="T32" fmla="+- 0 6440 479"/>
                <a:gd name="T33" fmla="*/ T32 w 718"/>
                <a:gd name="T34" fmla="+- 0 5266 15794"/>
                <a:gd name="T35" fmla="*/ 5266 h 630"/>
                <a:gd name="T36" fmla="+- 0 6452 479"/>
                <a:gd name="T37" fmla="*/ T36 w 718"/>
                <a:gd name="T38" fmla="+- 0 5265 15794"/>
                <a:gd name="T39" fmla="*/ 5265 h 630"/>
                <a:gd name="T40" fmla="+- 0 6464 479"/>
                <a:gd name="T41" fmla="*/ T40 w 718"/>
                <a:gd name="T42" fmla="+- 0 5266 15794"/>
                <a:gd name="T43" fmla="*/ 5266 h 630"/>
                <a:gd name="T44" fmla="+- 0 6475 479"/>
                <a:gd name="T45" fmla="*/ T44 w 718"/>
                <a:gd name="T46" fmla="+- 0 5270 15794"/>
                <a:gd name="T47" fmla="*/ 5270 h 630"/>
                <a:gd name="T48" fmla="+- 0 6485 479"/>
                <a:gd name="T49" fmla="*/ T48 w 718"/>
                <a:gd name="T50" fmla="+- 0 5275 15794"/>
                <a:gd name="T51" fmla="*/ 5275 h 630"/>
                <a:gd name="T52" fmla="+- 0 6493 479"/>
                <a:gd name="T53" fmla="*/ T52 w 718"/>
                <a:gd name="T54" fmla="+- 0 5283 15794"/>
                <a:gd name="T55" fmla="*/ 5283 h 630"/>
                <a:gd name="T56" fmla="+- 0 6500 479"/>
                <a:gd name="T57" fmla="*/ T56 w 718"/>
                <a:gd name="T58" fmla="+- 0 5293 15794"/>
                <a:gd name="T59" fmla="*/ 5293 h 630"/>
                <a:gd name="T60" fmla="+- 0 6505 479"/>
                <a:gd name="T61" fmla="*/ T60 w 718"/>
                <a:gd name="T62" fmla="+- 0 5303 15794"/>
                <a:gd name="T63" fmla="*/ 5303 h 630"/>
                <a:gd name="T64" fmla="+- 0 6507 479"/>
                <a:gd name="T65" fmla="*/ T64 w 718"/>
                <a:gd name="T66" fmla="+- 0 5314 15794"/>
                <a:gd name="T67" fmla="*/ 5314 h 630"/>
                <a:gd name="T68" fmla="+- 0 6507 479"/>
                <a:gd name="T69" fmla="*/ T68 w 718"/>
                <a:gd name="T70" fmla="+- 0 5326 15794"/>
                <a:gd name="T71" fmla="*/ 5326 h 630"/>
                <a:gd name="T72" fmla="+- 0 6452 479"/>
                <a:gd name="T73" fmla="*/ T72 w 718"/>
                <a:gd name="T74" fmla="+- 0 5765 15794"/>
                <a:gd name="T75" fmla="*/ 5765 h 630"/>
                <a:gd name="T76" fmla="+- 0 6887 479"/>
                <a:gd name="T77" fmla="*/ T76 w 718"/>
                <a:gd name="T78" fmla="+- 0 5310 15794"/>
                <a:gd name="T79" fmla="*/ 5310 h 630"/>
                <a:gd name="T80" fmla="+- 0 6957 479"/>
                <a:gd name="T81" fmla="*/ T80 w 718"/>
                <a:gd name="T82" fmla="+- 0 5345 15794"/>
                <a:gd name="T83" fmla="*/ 5345 h 630"/>
                <a:gd name="T84" fmla="+- 0 7114 479"/>
                <a:gd name="T85" fmla="*/ T84 w 718"/>
                <a:gd name="T86" fmla="+- 0 5894 15794"/>
                <a:gd name="T87" fmla="*/ 5894 h 630"/>
                <a:gd name="T88" fmla="+- 0 6848 479"/>
                <a:gd name="T89" fmla="*/ T88 w 718"/>
                <a:gd name="T90" fmla="+- 0 5734 15794"/>
                <a:gd name="T91" fmla="*/ 5734 h 630"/>
                <a:gd name="T92" fmla="+- 0 6863 479"/>
                <a:gd name="T93" fmla="*/ T92 w 718"/>
                <a:gd name="T94" fmla="+- 0 5644 15794"/>
                <a:gd name="T95" fmla="*/ 5644 h 630"/>
                <a:gd name="T96" fmla="+- 0 6874 479"/>
                <a:gd name="T97" fmla="*/ T96 w 718"/>
                <a:gd name="T98" fmla="+- 0 5556 15794"/>
                <a:gd name="T99" fmla="*/ 5556 h 630"/>
                <a:gd name="T100" fmla="+- 0 6881 479"/>
                <a:gd name="T101" fmla="*/ T100 w 718"/>
                <a:gd name="T102" fmla="+- 0 5471 15794"/>
                <a:gd name="T103" fmla="*/ 5471 h 630"/>
                <a:gd name="T104" fmla="+- 0 6886 479"/>
                <a:gd name="T105" fmla="*/ T104 w 718"/>
                <a:gd name="T106" fmla="+- 0 5389 15794"/>
                <a:gd name="T107" fmla="*/ 5389 h 630"/>
                <a:gd name="T108" fmla="+- 0 6887 479"/>
                <a:gd name="T109" fmla="*/ T108 w 718"/>
                <a:gd name="T110" fmla="+- 0 5310 15794"/>
                <a:gd name="T111" fmla="*/ 5310 h 6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718" h="630">
                  <a:moveTo>
                    <a:pt x="5973" y="-10029"/>
                  </a:moveTo>
                  <a:lnTo>
                    <a:pt x="5918" y="-10468"/>
                  </a:lnTo>
                  <a:lnTo>
                    <a:pt x="5917" y="-10480"/>
                  </a:lnTo>
                  <a:lnTo>
                    <a:pt x="5920" y="-10491"/>
                  </a:lnTo>
                  <a:lnTo>
                    <a:pt x="5924" y="-10501"/>
                  </a:lnTo>
                  <a:lnTo>
                    <a:pt x="5931" y="-10511"/>
                  </a:lnTo>
                  <a:lnTo>
                    <a:pt x="5939" y="-10519"/>
                  </a:lnTo>
                  <a:lnTo>
                    <a:pt x="5950" y="-10524"/>
                  </a:lnTo>
                  <a:lnTo>
                    <a:pt x="5961" y="-10528"/>
                  </a:lnTo>
                  <a:lnTo>
                    <a:pt x="5973" y="-10529"/>
                  </a:lnTo>
                  <a:lnTo>
                    <a:pt x="5985" y="-10528"/>
                  </a:lnTo>
                  <a:lnTo>
                    <a:pt x="5996" y="-10524"/>
                  </a:lnTo>
                  <a:lnTo>
                    <a:pt x="6006" y="-10519"/>
                  </a:lnTo>
                  <a:lnTo>
                    <a:pt x="6014" y="-10511"/>
                  </a:lnTo>
                  <a:lnTo>
                    <a:pt x="6021" y="-10501"/>
                  </a:lnTo>
                  <a:lnTo>
                    <a:pt x="6026" y="-10491"/>
                  </a:lnTo>
                  <a:lnTo>
                    <a:pt x="6028" y="-10480"/>
                  </a:lnTo>
                  <a:lnTo>
                    <a:pt x="6028" y="-10468"/>
                  </a:lnTo>
                  <a:lnTo>
                    <a:pt x="5973" y="-10029"/>
                  </a:lnTo>
                  <a:close/>
                  <a:moveTo>
                    <a:pt x="6408" y="-10484"/>
                  </a:moveTo>
                  <a:lnTo>
                    <a:pt x="6478" y="-10449"/>
                  </a:lnTo>
                  <a:lnTo>
                    <a:pt x="6635" y="-9900"/>
                  </a:lnTo>
                  <a:lnTo>
                    <a:pt x="6369" y="-10060"/>
                  </a:lnTo>
                  <a:lnTo>
                    <a:pt x="6384" y="-10150"/>
                  </a:lnTo>
                  <a:lnTo>
                    <a:pt x="6395" y="-10238"/>
                  </a:lnTo>
                  <a:lnTo>
                    <a:pt x="6402" y="-10323"/>
                  </a:lnTo>
                  <a:lnTo>
                    <a:pt x="6407" y="-10405"/>
                  </a:lnTo>
                  <a:lnTo>
                    <a:pt x="6408" y="-10484"/>
                  </a:lnTo>
                  <a:close/>
                </a:path>
              </a:pathLst>
            </a:custGeom>
            <a:noFill/>
            <a:ln w="14097">
              <a:solidFill>
                <a:srgbClr val="FFD8A1"/>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20" name="Picture 1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627608" y="2351888"/>
            <a:ext cx="3129389" cy="3868730"/>
          </a:xfrm>
          <a:prstGeom prst="rect">
            <a:avLst/>
          </a:prstGeom>
        </p:spPr>
      </p:pic>
      <p:pic>
        <p:nvPicPr>
          <p:cNvPr id="22" name="Picture 21"/>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1811191" y="2351888"/>
            <a:ext cx="3069454" cy="3868730"/>
          </a:xfrm>
          <a:prstGeom prst="rect">
            <a:avLst/>
          </a:prstGeom>
        </p:spPr>
      </p:pic>
      <p:sp>
        <p:nvSpPr>
          <p:cNvPr id="18" name="Text Placeholder 4"/>
          <p:cNvSpPr txBox="1">
            <a:spLocks/>
          </p:cNvSpPr>
          <p:nvPr/>
        </p:nvSpPr>
        <p:spPr>
          <a:xfrm>
            <a:off x="4317775" y="5849160"/>
            <a:ext cx="457066" cy="26475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a:t>3</a:t>
            </a:r>
          </a:p>
        </p:txBody>
      </p:sp>
      <p:sp>
        <p:nvSpPr>
          <p:cNvPr id="19" name="Text Placeholder 4"/>
          <p:cNvSpPr txBox="1">
            <a:spLocks/>
          </p:cNvSpPr>
          <p:nvPr/>
        </p:nvSpPr>
        <p:spPr>
          <a:xfrm>
            <a:off x="9253337" y="5849160"/>
            <a:ext cx="457066" cy="264750"/>
          </a:xfrm>
          <a:prstGeom prst="rect">
            <a:avLst/>
          </a:prstGeom>
          <a:noFill/>
          <a:ln>
            <a:noFill/>
          </a:ln>
        </p:spPr>
        <p:txBody>
          <a:bodyPr wrap="square" lIns="91425" tIns="91425" rIns="91425" bIns="91425" anchor="t" anchorCtr="0"/>
          <a:lstStyle>
            <a:defPPr marR="0" lvl="0" algn="l" rtl="0">
              <a:lnSpc>
                <a:spcPct val="100000"/>
              </a:lnSpc>
              <a:spcBef>
                <a:spcPts val="0"/>
              </a:spcBef>
              <a:spcAft>
                <a:spcPts val="0"/>
              </a:spcAft>
            </a:defPPr>
            <a:lvl1pPr marL="228600" marR="0" lvl="0" indent="-50800" algn="l" rtl="0">
              <a:lnSpc>
                <a:spcPct val="90000"/>
              </a:lnSpc>
              <a:spcBef>
                <a:spcPts val="100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pPr marL="177800" indent="0">
              <a:buFont typeface="Arial"/>
              <a:buNone/>
            </a:pPr>
            <a:r>
              <a:rPr lang="en-US" sz="1600" b="1" dirty="0" smtClean="0"/>
              <a:t>7</a:t>
            </a:r>
            <a:endParaRPr lang="en-US" sz="1600" b="1" dirty="0"/>
          </a:p>
        </p:txBody>
      </p:sp>
    </p:spTree>
    <p:extLst>
      <p:ext uri="{BB962C8B-B14F-4D97-AF65-F5344CB8AC3E}">
        <p14:creationId xmlns:p14="http://schemas.microsoft.com/office/powerpoint/2010/main" val="257881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Sides</a:t>
            </a:r>
            <a:endParaRPr lang="en-US" dirty="0"/>
          </a:p>
        </p:txBody>
      </p:sp>
      <p:sp>
        <p:nvSpPr>
          <p:cNvPr id="3" name="Text Placeholder 2"/>
          <p:cNvSpPr>
            <a:spLocks noGrp="1"/>
          </p:cNvSpPr>
          <p:nvPr>
            <p:ph type="body" idx="1"/>
          </p:nvPr>
        </p:nvSpPr>
        <p:spPr/>
        <p:txBody>
          <a:bodyPr/>
          <a:lstStyle/>
          <a:p>
            <a:pPr>
              <a:buFont typeface="Wingdings" panose="05000000000000000000" pitchFamily="2" charset="2"/>
              <a:buChar char="Ø"/>
            </a:pPr>
            <a:r>
              <a:rPr lang="en-US" dirty="0" smtClean="0"/>
              <a:t>Even page numbers</a:t>
            </a:r>
            <a:br>
              <a:rPr lang="en-US" dirty="0" smtClean="0"/>
            </a:br>
            <a:endParaRPr lang="en-US" dirty="0" smtClean="0"/>
          </a:p>
          <a:p>
            <a:pPr>
              <a:buFont typeface="Wingdings" panose="05000000000000000000" pitchFamily="2" charset="2"/>
              <a:buChar char="Ø"/>
            </a:pPr>
            <a:r>
              <a:rPr lang="en-US" dirty="0" smtClean="0"/>
              <a:t>Student output</a:t>
            </a:r>
          </a:p>
          <a:p>
            <a:pPr>
              <a:buFont typeface="Wingdings" panose="05000000000000000000" pitchFamily="2" charset="2"/>
              <a:buChar char="Ø"/>
            </a:pPr>
            <a:endParaRPr lang="en-US" dirty="0"/>
          </a:p>
          <a:p>
            <a:pPr>
              <a:buFont typeface="Wingdings" panose="05000000000000000000" pitchFamily="2" charset="2"/>
              <a:buChar char="Ø"/>
            </a:pPr>
            <a:r>
              <a:rPr lang="en-US" dirty="0" smtClean="0"/>
              <a:t>An opportunity for the student to be as creative as they want!</a:t>
            </a:r>
          </a:p>
          <a:p>
            <a:pPr>
              <a:buFont typeface="Wingdings" panose="05000000000000000000" pitchFamily="2" charset="2"/>
              <a:buChar char="Ø"/>
            </a:pPr>
            <a:endParaRPr lang="en-US" dirty="0"/>
          </a:p>
        </p:txBody>
      </p:sp>
      <p:pic>
        <p:nvPicPr>
          <p:cNvPr id="7" name="Picture 6"/>
          <p:cNvPicPr>
            <a:picLocks noChangeAspect="1"/>
          </p:cNvPicPr>
          <p:nvPr/>
        </p:nvPicPr>
        <p:blipFill>
          <a:blip r:embed="rId3"/>
          <a:stretch>
            <a:fillRect/>
          </a:stretch>
        </p:blipFill>
        <p:spPr>
          <a:xfrm>
            <a:off x="6818050" y="1417252"/>
            <a:ext cx="5045435" cy="3045909"/>
          </a:xfrm>
          <a:prstGeom prst="rect">
            <a:avLst/>
          </a:prstGeom>
        </p:spPr>
      </p:pic>
      <p:sp>
        <p:nvSpPr>
          <p:cNvPr id="8" name="Right Arrow 7"/>
          <p:cNvSpPr/>
          <p:nvPr/>
        </p:nvSpPr>
        <p:spPr>
          <a:xfrm>
            <a:off x="6587231" y="2502804"/>
            <a:ext cx="1293681" cy="48002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04297" y="1454859"/>
            <a:ext cx="693979" cy="741532"/>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7200" b="1" dirty="0" smtClean="0">
                <a:solidFill>
                  <a:srgbClr val="FF0000"/>
                </a:solidFill>
              </a:rPr>
              <a:t>L</a:t>
            </a:r>
            <a:endParaRPr lang="en-US" sz="7200" b="1" dirty="0">
              <a:solidFill>
                <a:srgbClr val="FF0000"/>
              </a:solidFill>
            </a:endParaRPr>
          </a:p>
        </p:txBody>
      </p:sp>
    </p:spTree>
    <p:extLst>
      <p:ext uri="{BB962C8B-B14F-4D97-AF65-F5344CB8AC3E}">
        <p14:creationId xmlns:p14="http://schemas.microsoft.com/office/powerpoint/2010/main" val="272249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38"/>
            <a:ext cx="10515600" cy="1325563"/>
          </a:xfrm>
        </p:spPr>
        <p:txBody>
          <a:bodyPr/>
          <a:lstStyle/>
          <a:p>
            <a:r>
              <a:rPr lang="en-US" dirty="0" smtClean="0"/>
              <a:t>Left Side Examples</a:t>
            </a:r>
            <a:endParaRPr lang="en-US" dirty="0"/>
          </a:p>
        </p:txBody>
      </p:sp>
      <p:sp>
        <p:nvSpPr>
          <p:cNvPr id="3" name="Text Placeholder 2"/>
          <p:cNvSpPr>
            <a:spLocks noGrp="1"/>
          </p:cNvSpPr>
          <p:nvPr>
            <p:ph type="body" idx="1"/>
          </p:nvPr>
        </p:nvSpPr>
        <p:spPr>
          <a:xfrm>
            <a:off x="830802" y="1064185"/>
            <a:ext cx="5181600" cy="4351338"/>
          </a:xfrm>
        </p:spPr>
        <p:txBody>
          <a:bodyPr/>
          <a:lstStyle/>
          <a:p>
            <a:pPr>
              <a:buFont typeface="Wingdings" panose="05000000000000000000" pitchFamily="2" charset="2"/>
              <a:buChar char="Ø"/>
            </a:pPr>
            <a:r>
              <a:rPr lang="en-US" sz="2400" dirty="0"/>
              <a:t>Lots of </a:t>
            </a:r>
            <a:r>
              <a:rPr lang="en-US" sz="2400" dirty="0" smtClean="0"/>
              <a:t>Color</a:t>
            </a:r>
            <a:endParaRPr lang="en-US" sz="2400" dirty="0"/>
          </a:p>
          <a:p>
            <a:pPr>
              <a:buFont typeface="Wingdings" panose="05000000000000000000" pitchFamily="2" charset="2"/>
              <a:buChar char="Ø"/>
            </a:pPr>
            <a:r>
              <a:rPr lang="en-US" sz="2400" dirty="0" smtClean="0"/>
              <a:t>Drawings</a:t>
            </a:r>
            <a:endParaRPr lang="en-US" sz="2400" dirty="0"/>
          </a:p>
          <a:p>
            <a:pPr>
              <a:buFont typeface="Wingdings" panose="05000000000000000000" pitchFamily="2" charset="2"/>
              <a:buChar char="Ø"/>
            </a:pPr>
            <a:r>
              <a:rPr lang="en-US" sz="2400" dirty="0" smtClean="0"/>
              <a:t>Concept Maps</a:t>
            </a:r>
            <a:endParaRPr lang="en-US" sz="2400" dirty="0"/>
          </a:p>
          <a:p>
            <a:pPr>
              <a:buFont typeface="Wingdings" panose="05000000000000000000" pitchFamily="2" charset="2"/>
              <a:buChar char="Ø"/>
            </a:pPr>
            <a:r>
              <a:rPr lang="en-US" sz="2400" dirty="0"/>
              <a:t>Reflective </a:t>
            </a:r>
            <a:r>
              <a:rPr lang="en-US" sz="2400" dirty="0" smtClean="0"/>
              <a:t>Writing</a:t>
            </a:r>
            <a:endParaRPr lang="en-US" sz="2400" dirty="0"/>
          </a:p>
          <a:p>
            <a:pPr>
              <a:buFont typeface="Wingdings" panose="05000000000000000000" pitchFamily="2" charset="2"/>
              <a:buChar char="Ø"/>
            </a:pPr>
            <a:r>
              <a:rPr lang="en-US" sz="2400" dirty="0"/>
              <a:t>Questions</a:t>
            </a:r>
          </a:p>
          <a:p>
            <a:pPr>
              <a:buFont typeface="Wingdings" panose="05000000000000000000" pitchFamily="2" charset="2"/>
              <a:buChar char="Ø"/>
            </a:pPr>
            <a:r>
              <a:rPr lang="en-US" sz="2400" dirty="0"/>
              <a:t>Data and </a:t>
            </a:r>
            <a:r>
              <a:rPr lang="en-US" sz="2400" dirty="0" smtClean="0"/>
              <a:t>Graphs</a:t>
            </a:r>
            <a:endParaRPr lang="en-US" sz="2400" dirty="0"/>
          </a:p>
          <a:p>
            <a:pPr>
              <a:buFont typeface="Wingdings" panose="05000000000000000000" pitchFamily="2" charset="2"/>
              <a:buChar char="Ø"/>
            </a:pPr>
            <a:r>
              <a:rPr lang="en-US" sz="2400" dirty="0" smtClean="0"/>
              <a:t>Songs and/or Poems</a:t>
            </a:r>
          </a:p>
          <a:p>
            <a:pPr>
              <a:buFont typeface="Wingdings" panose="05000000000000000000" pitchFamily="2" charset="2"/>
              <a:buChar char="Ø"/>
            </a:pPr>
            <a:r>
              <a:rPr lang="en-US" sz="2400" dirty="0" smtClean="0"/>
              <a:t>Cartoons</a:t>
            </a:r>
          </a:p>
          <a:p>
            <a:pPr>
              <a:buFont typeface="Wingdings" panose="05000000000000000000" pitchFamily="2" charset="2"/>
              <a:buChar char="Ø"/>
            </a:pPr>
            <a:r>
              <a:rPr lang="en-US" sz="2400" dirty="0" smtClean="0"/>
              <a:t>Flow Carts</a:t>
            </a:r>
          </a:p>
          <a:p>
            <a:pPr>
              <a:buFont typeface="Wingdings" panose="05000000000000000000" pitchFamily="2" charset="2"/>
              <a:buChar char="Ø"/>
            </a:pPr>
            <a:r>
              <a:rPr lang="en-US" sz="2400" dirty="0" smtClean="0"/>
              <a:t>Metaphors</a:t>
            </a:r>
          </a:p>
          <a:p>
            <a:pPr>
              <a:buFont typeface="Wingdings" panose="05000000000000000000" pitchFamily="2" charset="2"/>
              <a:buChar char="Ø"/>
            </a:pPr>
            <a:r>
              <a:rPr lang="en-US" sz="2400" dirty="0" smtClean="0"/>
              <a:t>Analogies</a:t>
            </a:r>
          </a:p>
          <a:p>
            <a:pPr>
              <a:buFont typeface="Wingdings" panose="05000000000000000000" pitchFamily="2" charset="2"/>
              <a:buChar char="Ø"/>
            </a:pPr>
            <a:r>
              <a:rPr lang="en-US" sz="2400" dirty="0" smtClean="0"/>
              <a:t>Venn Diagrams</a:t>
            </a:r>
            <a:endParaRPr lang="en-US" sz="2400" dirty="0"/>
          </a:p>
          <a:p>
            <a:pPr marL="177800" indent="0">
              <a:buNone/>
            </a:pPr>
            <a:r>
              <a:rPr lang="en-US" dirty="0" smtClean="0"/>
              <a:t/>
            </a:r>
            <a:br>
              <a:rPr lang="en-US" dirty="0" smtClean="0"/>
            </a:br>
            <a:endParaRPr lang="en-US" dirty="0" smtClean="0"/>
          </a:p>
          <a:p>
            <a:pPr>
              <a:buFont typeface="Wingdings" panose="05000000000000000000" pitchFamily="2" charset="2"/>
              <a:buChar char="Ø"/>
            </a:pPr>
            <a:endParaRPr lang="en-US" dirty="0"/>
          </a:p>
          <a:p>
            <a:pPr marL="177800" indent="0">
              <a:buNone/>
            </a:pPr>
            <a:endParaRPr lang="en-US" dirty="0"/>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516" y="1358883"/>
            <a:ext cx="6015486" cy="4640518"/>
          </a:xfrm>
          <a:prstGeom prst="rect">
            <a:avLst/>
          </a:prstGeom>
        </p:spPr>
      </p:pic>
      <p:pic>
        <p:nvPicPr>
          <p:cNvPr id="1026" name="Picture 2" descr="C:\Users\chooper\AppData\Local\Temp\SNAGHTML420d17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66712"/>
            <a:ext cx="4410075" cy="58102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p:nvPr/>
        </p:nvPicPr>
        <p:blipFill>
          <a:blip r:embed="rId5">
            <a:extLst>
              <a:ext uri="{28A0092B-C50C-407E-A947-70E740481C1C}">
                <a14:useLocalDpi xmlns:a14="http://schemas.microsoft.com/office/drawing/2010/main" val="0"/>
              </a:ext>
            </a:extLst>
          </a:blip>
          <a:stretch>
            <a:fillRect/>
          </a:stretch>
        </p:blipFill>
        <p:spPr>
          <a:xfrm>
            <a:off x="8808736" y="204082"/>
            <a:ext cx="2621264" cy="3637280"/>
          </a:xfrm>
          <a:prstGeom prst="rect">
            <a:avLst/>
          </a:prstGeom>
        </p:spPr>
      </p:pic>
      <p:pic>
        <p:nvPicPr>
          <p:cNvPr id="25" name="Picture 24"/>
          <p:cNvPicPr/>
          <p:nvPr/>
        </p:nvPicPr>
        <p:blipFill>
          <a:blip r:embed="rId6">
            <a:extLst>
              <a:ext uri="{28A0092B-C50C-407E-A947-70E740481C1C}">
                <a14:useLocalDpi xmlns:a14="http://schemas.microsoft.com/office/drawing/2010/main" val="0"/>
              </a:ext>
            </a:extLst>
          </a:blip>
          <a:stretch>
            <a:fillRect/>
          </a:stretch>
        </p:blipFill>
        <p:spPr>
          <a:xfrm>
            <a:off x="5277683" y="814842"/>
            <a:ext cx="3454854" cy="2558673"/>
          </a:xfrm>
          <a:prstGeom prst="rect">
            <a:avLst/>
          </a:prstGeom>
        </p:spPr>
      </p:pic>
      <p:pic>
        <p:nvPicPr>
          <p:cNvPr id="23" name="Picture 22"/>
          <p:cNvPicPr>
            <a:picLocks noChangeAspect="1"/>
          </p:cNvPicPr>
          <p:nvPr/>
        </p:nvPicPr>
        <p:blipFill>
          <a:blip r:embed="rId7"/>
          <a:stretch>
            <a:fillRect/>
          </a:stretch>
        </p:blipFill>
        <p:spPr>
          <a:xfrm>
            <a:off x="5277682" y="4018924"/>
            <a:ext cx="5916320" cy="2158039"/>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4345" y="1413602"/>
            <a:ext cx="7274017" cy="4097389"/>
          </a:xfrm>
          <a:prstGeom prst="rect">
            <a:avLst/>
          </a:prstGeom>
        </p:spPr>
      </p:pic>
    </p:spTree>
    <p:extLst>
      <p:ext uri="{BB962C8B-B14F-4D97-AF65-F5344CB8AC3E}">
        <p14:creationId xmlns:p14="http://schemas.microsoft.com/office/powerpoint/2010/main" val="37229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500" fill="hold"/>
                                        <p:tgtEl>
                                          <p:spTgt spid="1026"/>
                                        </p:tgtEl>
                                        <p:attrNameLst>
                                          <p:attrName>ppt_w</p:attrName>
                                        </p:attrNameLst>
                                      </p:cBhvr>
                                      <p:tavLst>
                                        <p:tav tm="0">
                                          <p:val>
                                            <p:fltVal val="0"/>
                                          </p:val>
                                        </p:tav>
                                        <p:tav tm="100000">
                                          <p:val>
                                            <p:strVal val="#ppt_w"/>
                                          </p:val>
                                        </p:tav>
                                      </p:tavLst>
                                    </p:anim>
                                    <p:anim calcmode="lin" valueType="num">
                                      <p:cBhvr>
                                        <p:cTn id="16" dur="500" fill="hold"/>
                                        <p:tgtEl>
                                          <p:spTgt spid="1026"/>
                                        </p:tgtEl>
                                        <p:attrNameLst>
                                          <p:attrName>ppt_h</p:attrName>
                                        </p:attrNameLst>
                                      </p:cBhvr>
                                      <p:tavLst>
                                        <p:tav tm="0">
                                          <p:val>
                                            <p:fltVal val="0"/>
                                          </p:val>
                                        </p:tav>
                                        <p:tav tm="100000">
                                          <p:val>
                                            <p:strVal val="#ppt_h"/>
                                          </p:val>
                                        </p:tav>
                                      </p:tavLst>
                                    </p:anim>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1026"/>
                                        </p:tgtEl>
                                        <p:attrNameLst>
                                          <p:attrName>ppt_w</p:attrName>
                                        </p:attrNameLst>
                                      </p:cBhvr>
                                      <p:tavLst>
                                        <p:tav tm="0">
                                          <p:val>
                                            <p:strVal val="ppt_w"/>
                                          </p:val>
                                        </p:tav>
                                        <p:tav tm="100000">
                                          <p:val>
                                            <p:fltVal val="0"/>
                                          </p:val>
                                        </p:tav>
                                      </p:tavLst>
                                    </p:anim>
                                    <p:anim calcmode="lin" valueType="num">
                                      <p:cBhvr>
                                        <p:cTn id="22" dur="500"/>
                                        <p:tgtEl>
                                          <p:spTgt spid="1026"/>
                                        </p:tgtEl>
                                        <p:attrNameLst>
                                          <p:attrName>ppt_h</p:attrName>
                                        </p:attrNameLst>
                                      </p:cBhvr>
                                      <p:tavLst>
                                        <p:tav tm="0">
                                          <p:val>
                                            <p:strVal val="ppt_h"/>
                                          </p:val>
                                        </p:tav>
                                        <p:tav tm="100000">
                                          <p:val>
                                            <p:fltVal val="0"/>
                                          </p:val>
                                        </p:tav>
                                      </p:tavLst>
                                    </p:anim>
                                    <p:animEffect transition="out" filter="fade">
                                      <p:cBhvr>
                                        <p:cTn id="23" dur="500"/>
                                        <p:tgtEl>
                                          <p:spTgt spid="1026"/>
                                        </p:tgtEl>
                                      </p:cBhvr>
                                    </p:animEffect>
                                    <p:set>
                                      <p:cBhvr>
                                        <p:cTn id="24" dur="1" fill="hold">
                                          <p:stCondLst>
                                            <p:cond delay="499"/>
                                          </p:stCondLst>
                                        </p:cTn>
                                        <p:tgtEl>
                                          <p:spTgt spid="102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p:cTn id="45" dur="500" fill="hold"/>
                                        <p:tgtEl>
                                          <p:spTgt spid="26"/>
                                        </p:tgtEl>
                                        <p:attrNameLst>
                                          <p:attrName>ppt_w</p:attrName>
                                        </p:attrNameLst>
                                      </p:cBhvr>
                                      <p:tavLst>
                                        <p:tav tm="0">
                                          <p:val>
                                            <p:fltVal val="0"/>
                                          </p:val>
                                        </p:tav>
                                        <p:tav tm="100000">
                                          <p:val>
                                            <p:strVal val="#ppt_w"/>
                                          </p:val>
                                        </p:tav>
                                      </p:tavLst>
                                    </p:anim>
                                    <p:anim calcmode="lin" valueType="num">
                                      <p:cBhvr>
                                        <p:cTn id="46" dur="500" fill="hold"/>
                                        <p:tgtEl>
                                          <p:spTgt spid="26"/>
                                        </p:tgtEl>
                                        <p:attrNameLst>
                                          <p:attrName>ppt_h</p:attrName>
                                        </p:attrNameLst>
                                      </p:cBhvr>
                                      <p:tavLst>
                                        <p:tav tm="0">
                                          <p:val>
                                            <p:fltVal val="0"/>
                                          </p:val>
                                        </p:tav>
                                        <p:tav tm="100000">
                                          <p:val>
                                            <p:strVal val="#ppt_h"/>
                                          </p:val>
                                        </p:tav>
                                      </p:tavLst>
                                    </p:anim>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nodeType="clickEffect">
                                  <p:stCondLst>
                                    <p:cond delay="0"/>
                                  </p:stCondLst>
                                  <p:childTnLst>
                                    <p:anim calcmode="lin" valueType="num">
                                      <p:cBhvr>
                                        <p:cTn id="51" dur="500"/>
                                        <p:tgtEl>
                                          <p:spTgt spid="26"/>
                                        </p:tgtEl>
                                        <p:attrNameLst>
                                          <p:attrName>ppt_w</p:attrName>
                                        </p:attrNameLst>
                                      </p:cBhvr>
                                      <p:tavLst>
                                        <p:tav tm="0">
                                          <p:val>
                                            <p:strVal val="ppt_w"/>
                                          </p:val>
                                        </p:tav>
                                        <p:tav tm="100000">
                                          <p:val>
                                            <p:fltVal val="0"/>
                                          </p:val>
                                        </p:tav>
                                      </p:tavLst>
                                    </p:anim>
                                    <p:anim calcmode="lin" valueType="num">
                                      <p:cBhvr>
                                        <p:cTn id="52" dur="500"/>
                                        <p:tgtEl>
                                          <p:spTgt spid="26"/>
                                        </p:tgtEl>
                                        <p:attrNameLst>
                                          <p:attrName>ppt_h</p:attrName>
                                        </p:attrNameLst>
                                      </p:cBhvr>
                                      <p:tavLst>
                                        <p:tav tm="0">
                                          <p:val>
                                            <p:strVal val="ppt_h"/>
                                          </p:val>
                                        </p:tav>
                                        <p:tav tm="100000">
                                          <p:val>
                                            <p:fltVal val="0"/>
                                          </p:val>
                                        </p:tav>
                                      </p:tavLst>
                                    </p:anim>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Sides</a:t>
            </a:r>
            <a:endParaRPr lang="en-US" dirty="0"/>
          </a:p>
        </p:txBody>
      </p:sp>
      <p:sp>
        <p:nvSpPr>
          <p:cNvPr id="3" name="Text Placeholder 2"/>
          <p:cNvSpPr>
            <a:spLocks noGrp="1"/>
          </p:cNvSpPr>
          <p:nvPr>
            <p:ph type="body" idx="1"/>
          </p:nvPr>
        </p:nvSpPr>
        <p:spPr/>
        <p:txBody>
          <a:bodyPr/>
          <a:lstStyle/>
          <a:p>
            <a:pPr>
              <a:buFont typeface="Wingdings" panose="05000000000000000000" pitchFamily="2" charset="2"/>
              <a:buChar char="Ø"/>
            </a:pPr>
            <a:r>
              <a:rPr lang="en-US" dirty="0" smtClean="0"/>
              <a:t>Odd page numbers</a:t>
            </a:r>
            <a:br>
              <a:rPr lang="en-US" dirty="0" smtClean="0"/>
            </a:br>
            <a:endParaRPr lang="en-US" dirty="0" smtClean="0"/>
          </a:p>
          <a:p>
            <a:pPr>
              <a:buFont typeface="Wingdings" panose="05000000000000000000" pitchFamily="2" charset="2"/>
              <a:buChar char="Ø"/>
            </a:pPr>
            <a:r>
              <a:rPr lang="en-US" dirty="0" smtClean="0"/>
              <a:t>Teacher input</a:t>
            </a:r>
          </a:p>
          <a:p>
            <a:pPr>
              <a:buFont typeface="Wingdings" panose="05000000000000000000" pitchFamily="2" charset="2"/>
              <a:buChar char="Ø"/>
            </a:pPr>
            <a:endParaRPr lang="en-US" dirty="0"/>
          </a:p>
          <a:p>
            <a:pPr>
              <a:buFont typeface="Wingdings" panose="05000000000000000000" pitchFamily="2" charset="2"/>
              <a:buChar char="Ø"/>
            </a:pPr>
            <a:r>
              <a:rPr lang="en-US" dirty="0" smtClean="0"/>
              <a:t>The right side of the notebook contains information given by the teacher</a:t>
            </a:r>
          </a:p>
          <a:p>
            <a:pPr>
              <a:buFont typeface="Wingdings" panose="05000000000000000000" pitchFamily="2" charset="2"/>
              <a:buChar char="Ø"/>
            </a:pPr>
            <a:endParaRPr lang="en-US" dirty="0"/>
          </a:p>
        </p:txBody>
      </p:sp>
      <p:pic>
        <p:nvPicPr>
          <p:cNvPr id="7" name="Picture 6"/>
          <p:cNvPicPr>
            <a:picLocks noChangeAspect="1"/>
          </p:cNvPicPr>
          <p:nvPr/>
        </p:nvPicPr>
        <p:blipFill>
          <a:blip r:embed="rId3"/>
          <a:stretch>
            <a:fillRect/>
          </a:stretch>
        </p:blipFill>
        <p:spPr>
          <a:xfrm>
            <a:off x="6818050" y="1417252"/>
            <a:ext cx="5045435" cy="3045909"/>
          </a:xfrm>
          <a:prstGeom prst="rect">
            <a:avLst/>
          </a:prstGeom>
        </p:spPr>
      </p:pic>
      <p:sp>
        <p:nvSpPr>
          <p:cNvPr id="8" name="Right Arrow 7"/>
          <p:cNvSpPr/>
          <p:nvPr/>
        </p:nvSpPr>
        <p:spPr>
          <a:xfrm rot="10800000">
            <a:off x="10706959" y="2502804"/>
            <a:ext cx="1293681" cy="480022"/>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0465252" y="1454859"/>
            <a:ext cx="693979" cy="741532"/>
          </a:xfrm>
          <a:prstGeom prst="rect">
            <a:avLst/>
          </a:prstGeom>
          <a:noFill/>
          <a:ln>
            <a:noFill/>
          </a:ln>
        </p:spPr>
        <p:txBody>
          <a:bodyPr wrap="square" lIns="91425" tIns="91425" rIns="91425" bIns="91425" anchor="ctr"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SzPct val="100000"/>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7200" b="1" dirty="0">
                <a:solidFill>
                  <a:srgbClr val="FF0000"/>
                </a:solidFill>
              </a:rPr>
              <a:t>R</a:t>
            </a:r>
          </a:p>
        </p:txBody>
      </p:sp>
    </p:spTree>
    <p:extLst>
      <p:ext uri="{BB962C8B-B14F-4D97-AF65-F5344CB8AC3E}">
        <p14:creationId xmlns:p14="http://schemas.microsoft.com/office/powerpoint/2010/main" val="246117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38"/>
            <a:ext cx="10515600" cy="1325563"/>
          </a:xfrm>
        </p:spPr>
        <p:txBody>
          <a:bodyPr/>
          <a:lstStyle/>
          <a:p>
            <a:r>
              <a:rPr lang="en-US" dirty="0" smtClean="0"/>
              <a:t>Right Side Examples</a:t>
            </a:r>
            <a:endParaRPr lang="en-US" dirty="0"/>
          </a:p>
        </p:txBody>
      </p:sp>
      <p:sp>
        <p:nvSpPr>
          <p:cNvPr id="3" name="Text Placeholder 2"/>
          <p:cNvSpPr>
            <a:spLocks noGrp="1"/>
          </p:cNvSpPr>
          <p:nvPr>
            <p:ph type="body" idx="1"/>
          </p:nvPr>
        </p:nvSpPr>
        <p:spPr>
          <a:xfrm>
            <a:off x="830802" y="1064185"/>
            <a:ext cx="5181600" cy="4351338"/>
          </a:xfrm>
        </p:spPr>
        <p:txBody>
          <a:bodyPr/>
          <a:lstStyle/>
          <a:p>
            <a:pPr>
              <a:buFont typeface="Wingdings" panose="05000000000000000000" pitchFamily="2" charset="2"/>
              <a:buChar char="Ø"/>
            </a:pPr>
            <a:r>
              <a:rPr lang="en-US" sz="2400" dirty="0" smtClean="0"/>
              <a:t>Lecture Notes</a:t>
            </a:r>
            <a:endParaRPr lang="en-US" sz="2400" dirty="0"/>
          </a:p>
          <a:p>
            <a:pPr>
              <a:buFont typeface="Wingdings" panose="05000000000000000000" pitchFamily="2" charset="2"/>
              <a:buChar char="Ø"/>
            </a:pPr>
            <a:r>
              <a:rPr lang="en-US" sz="2400" dirty="0" smtClean="0"/>
              <a:t>Lab Notes</a:t>
            </a:r>
            <a:endParaRPr lang="en-US" sz="2400" dirty="0"/>
          </a:p>
          <a:p>
            <a:pPr>
              <a:buFont typeface="Wingdings" panose="05000000000000000000" pitchFamily="2" charset="2"/>
              <a:buChar char="Ø"/>
            </a:pPr>
            <a:r>
              <a:rPr lang="en-US" sz="2400" dirty="0" smtClean="0"/>
              <a:t>Vocabulary</a:t>
            </a:r>
            <a:endParaRPr lang="en-US" sz="2400" dirty="0"/>
          </a:p>
          <a:p>
            <a:pPr>
              <a:buFont typeface="Wingdings" panose="05000000000000000000" pitchFamily="2" charset="2"/>
              <a:buChar char="Ø"/>
            </a:pPr>
            <a:r>
              <a:rPr lang="en-US" sz="2400" dirty="0" smtClean="0"/>
              <a:t>Prior Knowledge Questions</a:t>
            </a:r>
          </a:p>
          <a:p>
            <a:pPr>
              <a:buFont typeface="Wingdings" panose="05000000000000000000" pitchFamily="2" charset="2"/>
              <a:buChar char="Ø"/>
            </a:pPr>
            <a:r>
              <a:rPr lang="en-US" sz="2400" dirty="0" smtClean="0"/>
              <a:t>Questions from activities in the Student Exploration Sheet</a:t>
            </a:r>
          </a:p>
          <a:p>
            <a:pPr>
              <a:buFont typeface="Wingdings" panose="05000000000000000000" pitchFamily="2" charset="2"/>
              <a:buChar char="Ø"/>
            </a:pPr>
            <a:r>
              <a:rPr lang="en-US" sz="2400" dirty="0" smtClean="0"/>
              <a:t>Discussion questions in the </a:t>
            </a:r>
            <a:br>
              <a:rPr lang="en-US" sz="2400" dirty="0" smtClean="0"/>
            </a:br>
            <a:r>
              <a:rPr lang="en-US" sz="2400" dirty="0" smtClean="0"/>
              <a:t>Teacher Guide</a:t>
            </a:r>
            <a:endParaRPr lang="en-US" sz="2400" dirty="0"/>
          </a:p>
          <a:p>
            <a:pPr>
              <a:buFont typeface="Wingdings" panose="05000000000000000000" pitchFamily="2" charset="2"/>
              <a:buChar char="Ø"/>
            </a:pPr>
            <a:r>
              <a:rPr lang="en-US" sz="2400" dirty="0" smtClean="0"/>
              <a:t>Reading Notes</a:t>
            </a:r>
            <a:endParaRPr lang="en-US" sz="2400" dirty="0"/>
          </a:p>
          <a:p>
            <a:pPr>
              <a:buFont typeface="Wingdings" panose="05000000000000000000" pitchFamily="2" charset="2"/>
              <a:buChar char="Ø"/>
            </a:pPr>
            <a:r>
              <a:rPr lang="en-US" sz="2400" dirty="0" smtClean="0"/>
              <a:t>Movie Notes</a:t>
            </a:r>
            <a:endParaRPr lang="en-US" sz="2400" dirty="0"/>
          </a:p>
          <a:p>
            <a:pPr>
              <a:buFont typeface="Wingdings" panose="05000000000000000000" pitchFamily="2" charset="2"/>
              <a:buChar char="Ø"/>
            </a:pPr>
            <a:r>
              <a:rPr lang="en-US" sz="2400" dirty="0" smtClean="0"/>
              <a:t>Study Guides</a:t>
            </a:r>
          </a:p>
          <a:p>
            <a:pPr>
              <a:buFont typeface="Wingdings" panose="05000000000000000000" pitchFamily="2" charset="2"/>
              <a:buChar char="Ø"/>
            </a:pPr>
            <a:r>
              <a:rPr lang="en-US" sz="2400" dirty="0" smtClean="0"/>
              <a:t>PowerPoint Notes</a:t>
            </a:r>
          </a:p>
          <a:p>
            <a:pPr marL="177800" indent="0">
              <a:buNone/>
            </a:pPr>
            <a:r>
              <a:rPr lang="en-US" dirty="0" smtClean="0"/>
              <a:t/>
            </a:r>
            <a:br>
              <a:rPr lang="en-US" dirty="0" smtClean="0"/>
            </a:br>
            <a:endParaRPr lang="en-US" dirty="0" smtClean="0"/>
          </a:p>
          <a:p>
            <a:pPr>
              <a:buFont typeface="Wingdings" panose="05000000000000000000" pitchFamily="2" charset="2"/>
              <a:buChar char="Ø"/>
            </a:pPr>
            <a:endParaRPr lang="en-US" dirty="0"/>
          </a:p>
          <a:p>
            <a:pPr marL="177800" indent="0">
              <a:buNone/>
            </a:pPr>
            <a:endParaRPr lang="en-US" dirty="0"/>
          </a:p>
        </p:txBody>
      </p:sp>
      <p:pic>
        <p:nvPicPr>
          <p:cNvPr id="11" name="Picture 10"/>
          <p:cNvPicPr>
            <a:picLocks noChangeAspect="1"/>
          </p:cNvPicPr>
          <p:nvPr/>
        </p:nvPicPr>
        <p:blipFill>
          <a:blip r:embed="rId3"/>
          <a:stretch>
            <a:fillRect/>
          </a:stretch>
        </p:blipFill>
        <p:spPr>
          <a:xfrm>
            <a:off x="6172200" y="178916"/>
            <a:ext cx="5164584" cy="5860496"/>
          </a:xfrm>
          <a:prstGeom prst="rect">
            <a:avLst/>
          </a:prstGeom>
          <a:ln w="3175">
            <a:solidFill>
              <a:schemeClr val="tx1"/>
            </a:solidFill>
          </a:ln>
        </p:spPr>
      </p:pic>
      <p:pic>
        <p:nvPicPr>
          <p:cNvPr id="13" name="Picture 12"/>
          <p:cNvPicPr>
            <a:picLocks noChangeAspect="1"/>
          </p:cNvPicPr>
          <p:nvPr/>
        </p:nvPicPr>
        <p:blipFill>
          <a:blip r:embed="rId4"/>
          <a:stretch>
            <a:fillRect/>
          </a:stretch>
        </p:blipFill>
        <p:spPr>
          <a:xfrm>
            <a:off x="5669890" y="437060"/>
            <a:ext cx="5971980" cy="5267300"/>
          </a:xfrm>
          <a:prstGeom prst="rect">
            <a:avLst/>
          </a:prstGeom>
          <a:ln w="3175">
            <a:solidFill>
              <a:schemeClr val="tx1"/>
            </a:solidFill>
          </a:ln>
        </p:spPr>
      </p:pic>
      <p:sp>
        <p:nvSpPr>
          <p:cNvPr id="5" name="Rectangle 4"/>
          <p:cNvSpPr/>
          <p:nvPr/>
        </p:nvSpPr>
        <p:spPr>
          <a:xfrm>
            <a:off x="1810869" y="2155497"/>
            <a:ext cx="128313" cy="390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6838" y="774555"/>
            <a:ext cx="3735375" cy="4669218"/>
          </a:xfrm>
          <a:prstGeom prst="rect">
            <a:avLst/>
          </a:prstGeom>
        </p:spPr>
      </p:pic>
      <p:pic>
        <p:nvPicPr>
          <p:cNvPr id="14" name="Picture 13"/>
          <p:cNvPicPr>
            <a:picLocks noChangeAspect="1"/>
          </p:cNvPicPr>
          <p:nvPr/>
        </p:nvPicPr>
        <p:blipFill>
          <a:blip r:embed="rId6"/>
          <a:stretch>
            <a:fillRect/>
          </a:stretch>
        </p:blipFill>
        <p:spPr>
          <a:xfrm>
            <a:off x="5458121" y="2173427"/>
            <a:ext cx="6592737" cy="2230501"/>
          </a:xfrm>
          <a:prstGeom prst="rect">
            <a:avLst/>
          </a:prstGeom>
          <a:ln w="3175">
            <a:solidFill>
              <a:schemeClr val="tx1"/>
            </a:solidFill>
          </a:ln>
        </p:spPr>
      </p:pic>
      <p:pic>
        <p:nvPicPr>
          <p:cNvPr id="4" name="Picture 3"/>
          <p:cNvPicPr>
            <a:picLocks noChangeAspect="1"/>
          </p:cNvPicPr>
          <p:nvPr/>
        </p:nvPicPr>
        <p:blipFill>
          <a:blip r:embed="rId7"/>
          <a:stretch>
            <a:fillRect/>
          </a:stretch>
        </p:blipFill>
        <p:spPr>
          <a:xfrm>
            <a:off x="5348424" y="2689397"/>
            <a:ext cx="6812133" cy="2576225"/>
          </a:xfrm>
          <a:prstGeom prst="rect">
            <a:avLst/>
          </a:prstGeom>
          <a:ln w="3175">
            <a:solidFill>
              <a:schemeClr val="tx1"/>
            </a:solidFill>
          </a:ln>
        </p:spPr>
      </p:pic>
    </p:spTree>
    <p:extLst>
      <p:ext uri="{BB962C8B-B14F-4D97-AF65-F5344CB8AC3E}">
        <p14:creationId xmlns:p14="http://schemas.microsoft.com/office/powerpoint/2010/main" val="258114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nodeType="clickEffect">
                                  <p:stCondLst>
                                    <p:cond delay="0"/>
                                  </p:stCondLst>
                                  <p:childTnLst>
                                    <p:animEffect transition="out" filter="wipe(down)">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13"/>
                                        </p:tgtEl>
                                      </p:cBhvr>
                                    </p:animEffect>
                                    <p:anim calcmode="lin" valueType="num">
                                      <p:cBhvr>
                                        <p:cTn id="32" dur="1000"/>
                                        <p:tgtEl>
                                          <p:spTgt spid="13"/>
                                        </p:tgtEl>
                                        <p:attrNameLst>
                                          <p:attrName>ppt_x</p:attrName>
                                        </p:attrNameLst>
                                      </p:cBhvr>
                                      <p:tavLst>
                                        <p:tav tm="0">
                                          <p:val>
                                            <p:strVal val="ppt_x"/>
                                          </p:val>
                                        </p:tav>
                                        <p:tav tm="100000">
                                          <p:val>
                                            <p:strVal val="ppt_x"/>
                                          </p:val>
                                        </p:tav>
                                      </p:tavLst>
                                    </p:anim>
                                    <p:anim calcmode="lin" valueType="num">
                                      <p:cBhvr>
                                        <p:cTn id="33" dur="1000"/>
                                        <p:tgtEl>
                                          <p:spTgt spid="13"/>
                                        </p:tgtEl>
                                        <p:attrNameLst>
                                          <p:attrName>ppt_y</p:attrName>
                                        </p:attrNameLst>
                                      </p:cBhvr>
                                      <p:tavLst>
                                        <p:tav tm="0">
                                          <p:val>
                                            <p:strVal val="ppt_y"/>
                                          </p:val>
                                        </p:tav>
                                        <p:tav tm="100000">
                                          <p:val>
                                            <p:strVal val="ppt_y+.1"/>
                                          </p:val>
                                        </p:tav>
                                      </p:tavLst>
                                    </p:anim>
                                    <p:set>
                                      <p:cBhvr>
                                        <p:cTn id="34" dur="1" fill="hold">
                                          <p:stCondLst>
                                            <p:cond delay="9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14"/>
                                        </p:tgtEl>
                                        <p:attrNameLst>
                                          <p:attrName>ppt_x</p:attrName>
                                        </p:attrNameLst>
                                      </p:cBhvr>
                                      <p:tavLst>
                                        <p:tav tm="0">
                                          <p:val>
                                            <p:strVal val="ppt_x"/>
                                          </p:val>
                                        </p:tav>
                                        <p:tav tm="100000">
                                          <p:val>
                                            <p:strVal val="ppt_x"/>
                                          </p:val>
                                        </p:tav>
                                      </p:tavLst>
                                    </p:anim>
                                    <p:anim calcmode="lin" valueType="num">
                                      <p:cBhvr additive="base">
                                        <p:cTn id="45" dur="500"/>
                                        <p:tgtEl>
                                          <p:spTgt spid="14"/>
                                        </p:tgtEl>
                                        <p:attrNameLst>
                                          <p:attrName>ppt_y</p:attrName>
                                        </p:attrNameLst>
                                      </p:cBhvr>
                                      <p:tavLst>
                                        <p:tav tm="0">
                                          <p:val>
                                            <p:strVal val="ppt_y"/>
                                          </p:val>
                                        </p:tav>
                                        <p:tav tm="100000">
                                          <p:val>
                                            <p:strVal val="1+ppt_h/2"/>
                                          </p:val>
                                        </p:tav>
                                      </p:tavLst>
                                    </p:anim>
                                    <p:set>
                                      <p:cBhvr>
                                        <p:cTn id="46" dur="1" fill="hold">
                                          <p:stCondLst>
                                            <p:cond delay="499"/>
                                          </p:stCondLst>
                                        </p:cTn>
                                        <p:tgtEl>
                                          <p:spTgt spid="1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17764" y="23480"/>
            <a:ext cx="10039350" cy="1325563"/>
          </a:xfrm>
        </p:spPr>
        <p:txBody>
          <a:bodyPr/>
          <a:lstStyle/>
          <a:p>
            <a:r>
              <a:rPr lang="en-US" dirty="0" smtClean="0"/>
              <a:t>What is an </a:t>
            </a:r>
            <a:r>
              <a:rPr lang="en-US" dirty="0" err="1" smtClean="0"/>
              <a:t>ExploreLearning</a:t>
            </a:r>
            <a:r>
              <a:rPr lang="en-US" dirty="0" smtClean="0"/>
              <a:t> Gizmo?</a:t>
            </a:r>
            <a:endParaRPr lang="en-US" dirty="0"/>
          </a:p>
        </p:txBody>
      </p:sp>
      <p:sp>
        <p:nvSpPr>
          <p:cNvPr id="3" name="TextBox 2"/>
          <p:cNvSpPr txBox="1"/>
          <p:nvPr/>
        </p:nvSpPr>
        <p:spPr>
          <a:xfrm>
            <a:off x="617764" y="1500555"/>
            <a:ext cx="7822851" cy="3046988"/>
          </a:xfrm>
          <a:prstGeom prst="rect">
            <a:avLst/>
          </a:prstGeom>
          <a:noFill/>
        </p:spPr>
        <p:txBody>
          <a:bodyPr wrap="square" rtlCol="0">
            <a:spAutoFit/>
          </a:bodyPr>
          <a:lstStyle/>
          <a:p>
            <a:pPr marL="395288" indent="-395288">
              <a:lnSpc>
                <a:spcPct val="50000"/>
              </a:lnSpc>
              <a:spcBef>
                <a:spcPts val="600"/>
              </a:spcBef>
              <a:spcAft>
                <a:spcPts val="600"/>
              </a:spcAft>
              <a:buFontTx/>
              <a:buChar char="•"/>
              <a:tabLst>
                <a:tab pos="938213" algn="l"/>
              </a:tabLst>
              <a:defRPr/>
            </a:pPr>
            <a:r>
              <a:rPr lang="en-US" sz="2800" dirty="0">
                <a:ea typeface="ＭＳ Ｐゴシック" charset="0"/>
                <a:cs typeface="Calibri"/>
              </a:rPr>
              <a:t>An interactive online </a:t>
            </a:r>
            <a:r>
              <a:rPr lang="en-US" sz="2800" dirty="0" smtClean="0">
                <a:ea typeface="ＭＳ Ｐゴシック" charset="0"/>
                <a:cs typeface="Calibri"/>
              </a:rPr>
              <a:t>simulation</a:t>
            </a:r>
          </a:p>
          <a:p>
            <a:pPr marL="395288" indent="-395288">
              <a:lnSpc>
                <a:spcPct val="50000"/>
              </a:lnSpc>
              <a:spcBef>
                <a:spcPts val="600"/>
              </a:spcBef>
              <a:spcAft>
                <a:spcPts val="600"/>
              </a:spcAft>
              <a:buFontTx/>
              <a:buChar char="•"/>
              <a:tabLst>
                <a:tab pos="938213" algn="l"/>
              </a:tabLst>
              <a:defRPr/>
            </a:pPr>
            <a:endParaRPr lang="en-US" sz="1000" dirty="0">
              <a:ea typeface="ＭＳ Ｐゴシック" charset="0"/>
              <a:cs typeface="Calibri"/>
            </a:endParaRPr>
          </a:p>
          <a:p>
            <a:pPr marL="395288" indent="-395288">
              <a:lnSpc>
                <a:spcPct val="50000"/>
              </a:lnSpc>
              <a:spcBef>
                <a:spcPts val="600"/>
              </a:spcBef>
              <a:spcAft>
                <a:spcPts val="600"/>
              </a:spcAft>
              <a:buFontTx/>
              <a:buChar char="•"/>
              <a:tabLst>
                <a:tab pos="938213" algn="l"/>
              </a:tabLst>
              <a:defRPr/>
            </a:pPr>
            <a:r>
              <a:rPr lang="en-US" sz="2800" dirty="0">
                <a:ea typeface="ＭＳ Ｐゴシック" charset="0"/>
                <a:cs typeface="Calibri"/>
              </a:rPr>
              <a:t>For math and science </a:t>
            </a:r>
            <a:endParaRPr lang="en-US" sz="2800" dirty="0" smtClean="0">
              <a:ea typeface="ＭＳ Ｐゴシック" charset="0"/>
              <a:cs typeface="Calibri"/>
            </a:endParaRPr>
          </a:p>
          <a:p>
            <a:pPr marL="395288" indent="-395288">
              <a:lnSpc>
                <a:spcPct val="50000"/>
              </a:lnSpc>
              <a:spcBef>
                <a:spcPts val="600"/>
              </a:spcBef>
              <a:spcAft>
                <a:spcPts val="600"/>
              </a:spcAft>
              <a:buFontTx/>
              <a:buChar char="•"/>
              <a:tabLst>
                <a:tab pos="938213" algn="l"/>
              </a:tabLst>
              <a:defRPr/>
            </a:pPr>
            <a:endParaRPr lang="en-US" sz="1000" dirty="0">
              <a:ea typeface="ＭＳ Ｐゴシック" charset="0"/>
              <a:cs typeface="Calibri"/>
            </a:endParaRPr>
          </a:p>
          <a:p>
            <a:pPr marL="395288" indent="-395288">
              <a:lnSpc>
                <a:spcPct val="50000"/>
              </a:lnSpc>
              <a:spcBef>
                <a:spcPts val="600"/>
              </a:spcBef>
              <a:spcAft>
                <a:spcPts val="600"/>
              </a:spcAft>
              <a:buFontTx/>
              <a:buChar char="•"/>
              <a:tabLst>
                <a:tab pos="938213" algn="l"/>
              </a:tabLst>
              <a:defRPr/>
            </a:pPr>
            <a:r>
              <a:rPr lang="en-US" sz="2800" dirty="0">
                <a:ea typeface="ＭＳ Ｐゴシック" charset="0"/>
                <a:cs typeface="Calibri"/>
              </a:rPr>
              <a:t>For students in grades 3-12 </a:t>
            </a:r>
            <a:endParaRPr lang="en-US" sz="2800" dirty="0" smtClean="0">
              <a:ea typeface="ＭＳ Ｐゴシック" charset="0"/>
              <a:cs typeface="Calibri"/>
            </a:endParaRPr>
          </a:p>
          <a:p>
            <a:pPr marL="395288" indent="-395288">
              <a:lnSpc>
                <a:spcPct val="50000"/>
              </a:lnSpc>
              <a:spcBef>
                <a:spcPts val="600"/>
              </a:spcBef>
              <a:spcAft>
                <a:spcPts val="600"/>
              </a:spcAft>
              <a:buFontTx/>
              <a:buChar char="•"/>
              <a:tabLst>
                <a:tab pos="938213" algn="l"/>
              </a:tabLst>
              <a:defRPr/>
            </a:pPr>
            <a:endParaRPr lang="en-US" sz="1000" dirty="0">
              <a:ea typeface="ＭＳ Ｐゴシック" charset="0"/>
              <a:cs typeface="Calibri"/>
            </a:endParaRPr>
          </a:p>
          <a:p>
            <a:pPr marL="395288" indent="-395288">
              <a:lnSpc>
                <a:spcPct val="50000"/>
              </a:lnSpc>
              <a:spcBef>
                <a:spcPts val="600"/>
              </a:spcBef>
              <a:spcAft>
                <a:spcPts val="600"/>
              </a:spcAft>
              <a:buFontTx/>
              <a:buChar char="•"/>
              <a:tabLst>
                <a:tab pos="938213" algn="l"/>
              </a:tabLst>
              <a:defRPr/>
            </a:pPr>
            <a:r>
              <a:rPr lang="en-US" sz="2800" dirty="0">
                <a:ea typeface="ＭＳ Ｐゴシック" charset="0"/>
                <a:cs typeface="Calibri"/>
              </a:rPr>
              <a:t>A fun way to learn and </a:t>
            </a:r>
            <a:r>
              <a:rPr lang="en-US" sz="2800" dirty="0" smtClean="0">
                <a:ea typeface="ＭＳ Ｐゴシック" charset="0"/>
                <a:cs typeface="Calibri"/>
              </a:rPr>
              <a:t/>
            </a:r>
            <a:br>
              <a:rPr lang="en-US" sz="2800" dirty="0" smtClean="0">
                <a:ea typeface="ＭＳ Ｐゴシック" charset="0"/>
                <a:cs typeface="Calibri"/>
              </a:rPr>
            </a:br>
            <a:r>
              <a:rPr lang="en-US" sz="2800" dirty="0" smtClean="0">
                <a:ea typeface="ＭＳ Ｐゴシック" charset="0"/>
                <a:cs typeface="Calibri"/>
              </a:rPr>
              <a:t/>
            </a:r>
            <a:br>
              <a:rPr lang="en-US" sz="2800" dirty="0" smtClean="0">
                <a:ea typeface="ＭＳ Ｐゴシック" charset="0"/>
                <a:cs typeface="Calibri"/>
              </a:rPr>
            </a:br>
            <a:r>
              <a:rPr lang="en-US" sz="2800" dirty="0" smtClean="0">
                <a:ea typeface="ＭＳ Ｐゴシック" charset="0"/>
                <a:cs typeface="Calibri"/>
              </a:rPr>
              <a:t>build </a:t>
            </a:r>
            <a:r>
              <a:rPr lang="en-US" sz="2800" dirty="0">
                <a:ea typeface="ＭＳ Ｐゴシック" charset="0"/>
                <a:cs typeface="Calibri"/>
              </a:rPr>
              <a:t>lasting knowledge</a:t>
            </a:r>
          </a:p>
          <a:p>
            <a:endParaRPr lang="en-US" sz="2800" dirty="0"/>
          </a:p>
        </p:txBody>
      </p:sp>
      <p:pic>
        <p:nvPicPr>
          <p:cNvPr id="8" name="Picture 7"/>
          <p:cNvPicPr>
            <a:picLocks noChangeAspect="1"/>
          </p:cNvPicPr>
          <p:nvPr/>
        </p:nvPicPr>
        <p:blipFill>
          <a:blip r:embed="rId3"/>
          <a:stretch>
            <a:fillRect/>
          </a:stretch>
        </p:blipFill>
        <p:spPr>
          <a:xfrm>
            <a:off x="6162052" y="1500555"/>
            <a:ext cx="3575869" cy="2391506"/>
          </a:xfrm>
          <a:prstGeom prst="rect">
            <a:avLst/>
          </a:prstGeom>
          <a:effectLst>
            <a:outerShdw blurRad="139700" dist="76200" dir="2700000" algn="tl" rotWithShape="0">
              <a:prstClr val="black">
                <a:alpha val="40000"/>
              </a:prstClr>
            </a:outerShdw>
          </a:effectLst>
        </p:spPr>
      </p:pic>
      <p:pic>
        <p:nvPicPr>
          <p:cNvPr id="9" name="Picture 8"/>
          <p:cNvPicPr>
            <a:picLocks noChangeAspect="1"/>
          </p:cNvPicPr>
          <p:nvPr/>
        </p:nvPicPr>
        <p:blipFill rotWithShape="1">
          <a:blip r:embed="rId4"/>
          <a:srcRect b="2450"/>
          <a:stretch/>
        </p:blipFill>
        <p:spPr>
          <a:xfrm>
            <a:off x="7973878" y="3598986"/>
            <a:ext cx="3575304" cy="2372658"/>
          </a:xfrm>
          <a:prstGeom prst="rect">
            <a:avLst/>
          </a:prstGeom>
          <a:effectLst>
            <a:outerShdw blurRad="139700" dist="76200" dir="2700000" algn="tl" rotWithShape="0">
              <a:prstClr val="black">
                <a:alpha val="40000"/>
              </a:prstClr>
            </a:outerShdw>
          </a:effectLst>
        </p:spPr>
      </p:pic>
    </p:spTree>
    <p:extLst>
      <p:ext uri="{BB962C8B-B14F-4D97-AF65-F5344CB8AC3E}">
        <p14:creationId xmlns:p14="http://schemas.microsoft.com/office/powerpoint/2010/main" val="729033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9447</TotalTime>
  <Words>1932</Words>
  <Application>Microsoft Office PowerPoint</Application>
  <PresentationFormat>Widescreen</PresentationFormat>
  <Paragraphs>186</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ＭＳ Ｐゴシック</vt:lpstr>
      <vt:lpstr>Arial</vt:lpstr>
      <vt:lpstr>Calibri</vt:lpstr>
      <vt:lpstr>Wingdings</vt:lpstr>
      <vt:lpstr>Office Theme</vt:lpstr>
      <vt:lpstr>Using Gizmos with Interactive Notebooks</vt:lpstr>
      <vt:lpstr>Why Interactive Notebooks?</vt:lpstr>
      <vt:lpstr>Interactive Notebook Set-Up</vt:lpstr>
      <vt:lpstr>Interactive Notebook Set-Up</vt:lpstr>
      <vt:lpstr>Taking Sides</vt:lpstr>
      <vt:lpstr>Left Side Examples</vt:lpstr>
      <vt:lpstr>Taking Sides</vt:lpstr>
      <vt:lpstr>Right Side Examples</vt:lpstr>
      <vt:lpstr>What is an ExploreLearning Gizmo?</vt:lpstr>
      <vt:lpstr>Gizmo: Building DNA</vt:lpstr>
      <vt:lpstr>Gizmo: Building DNA</vt:lpstr>
      <vt:lpstr>Gizmo: Building DNA</vt:lpstr>
      <vt:lpstr>Gizmo: Building DNA</vt:lpstr>
      <vt:lpstr>Gizmo: Building DNA</vt:lpstr>
      <vt:lpstr>Gizmos and Interactive Notebooks: A Great Match-Up</vt:lpstr>
      <vt:lpstr>Next steps: Get started with a Free Account!</vt:lpstr>
      <vt:lpstr>Contact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Gizmos with Interactive Notebooks</dc:title>
  <dc:creator>Charlene Davies</dc:creator>
  <cp:lastModifiedBy>Bethany Brown</cp:lastModifiedBy>
  <cp:revision>116</cp:revision>
  <dcterms:modified xsi:type="dcterms:W3CDTF">2018-01-08T19:07:02Z</dcterms:modified>
</cp:coreProperties>
</file>